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0" r:id="rId1"/>
  </p:sldMasterIdLst>
  <p:sldIdLst>
    <p:sldId id="279" r:id="rId2"/>
    <p:sldId id="258" r:id="rId3"/>
    <p:sldId id="278" r:id="rId4"/>
    <p:sldId id="259" r:id="rId5"/>
    <p:sldId id="261" r:id="rId6"/>
    <p:sldId id="262" r:id="rId7"/>
    <p:sldId id="263" r:id="rId8"/>
    <p:sldId id="265" r:id="rId9"/>
    <p:sldId id="264" r:id="rId10"/>
    <p:sldId id="266" r:id="rId11"/>
    <p:sldId id="267" r:id="rId12"/>
    <p:sldId id="268" r:id="rId13"/>
    <p:sldId id="269" r:id="rId14"/>
    <p:sldId id="280" r:id="rId15"/>
    <p:sldId id="270" r:id="rId16"/>
    <p:sldId id="271" r:id="rId17"/>
    <p:sldId id="272" r:id="rId18"/>
    <p:sldId id="274" r:id="rId19"/>
    <p:sldId id="275" r:id="rId20"/>
    <p:sldId id="276" r:id="rId21"/>
    <p:sldId id="277" r:id="rId22"/>
    <p:sldId id="281"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5EAC5E-F1C7-A144-9028-37CDC8C3BD04}" v="209" dt="2022-11-29T06:24:59.9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1"/>
    <p:restoredTop sz="95687"/>
  </p:normalViewPr>
  <p:slideViewPr>
    <p:cSldViewPr snapToGrid="0">
      <p:cViewPr>
        <p:scale>
          <a:sx n="135" d="100"/>
          <a:sy n="135" d="100"/>
        </p:scale>
        <p:origin x="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707D43-84C5-4F84-9A72-4E3345CBABDF}"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9DCA0AA5-48AA-4D62-89B7-1907C985CF8C}">
      <dgm:prSet/>
      <dgm:spPr/>
      <dgm:t>
        <a:bodyPr/>
        <a:lstStyle/>
        <a:p>
          <a:r>
            <a:rPr lang="en-US" b="0" i="0"/>
            <a:t>1. Data into information.</a:t>
          </a:r>
          <a:endParaRPr lang="en-US"/>
        </a:p>
      </dgm:t>
    </dgm:pt>
    <dgm:pt modelId="{DCCB55EC-8A9F-4DBE-962D-27202844F2DD}" type="parTrans" cxnId="{41E9F964-8CF3-4168-8399-84584AD63358}">
      <dgm:prSet/>
      <dgm:spPr/>
      <dgm:t>
        <a:bodyPr/>
        <a:lstStyle/>
        <a:p>
          <a:endParaRPr lang="en-US"/>
        </a:p>
      </dgm:t>
    </dgm:pt>
    <dgm:pt modelId="{9A28471D-70E9-4764-8DDA-E98CEF0B237D}" type="sibTrans" cxnId="{41E9F964-8CF3-4168-8399-84584AD63358}">
      <dgm:prSet/>
      <dgm:spPr/>
      <dgm:t>
        <a:bodyPr/>
        <a:lstStyle/>
        <a:p>
          <a:endParaRPr lang="en-US"/>
        </a:p>
      </dgm:t>
    </dgm:pt>
    <dgm:pt modelId="{65FFF93D-437F-4E2C-BA35-1554353B9CE4}">
      <dgm:prSet/>
      <dgm:spPr/>
      <dgm:t>
        <a:bodyPr/>
        <a:lstStyle/>
        <a:p>
          <a:r>
            <a:rPr lang="en-US" b="0" i="0" dirty="0"/>
            <a:t>2. Information into knowledge.</a:t>
          </a:r>
          <a:endParaRPr lang="en-US" dirty="0"/>
        </a:p>
      </dgm:t>
    </dgm:pt>
    <dgm:pt modelId="{6DCC5238-3792-4F36-A601-98E8F2B0861F}" type="parTrans" cxnId="{702ED31D-6214-49C8-8271-1731A6AF246E}">
      <dgm:prSet/>
      <dgm:spPr/>
      <dgm:t>
        <a:bodyPr/>
        <a:lstStyle/>
        <a:p>
          <a:endParaRPr lang="en-US"/>
        </a:p>
      </dgm:t>
    </dgm:pt>
    <dgm:pt modelId="{0806F2C5-AEDD-4AC6-B7AE-3915325BCB46}" type="sibTrans" cxnId="{702ED31D-6214-49C8-8271-1731A6AF246E}">
      <dgm:prSet/>
      <dgm:spPr/>
      <dgm:t>
        <a:bodyPr/>
        <a:lstStyle/>
        <a:p>
          <a:endParaRPr lang="en-US"/>
        </a:p>
      </dgm:t>
    </dgm:pt>
    <dgm:pt modelId="{287ED1FF-0F21-4FC7-850B-B1D38585258F}">
      <dgm:prSet/>
      <dgm:spPr/>
      <dgm:t>
        <a:bodyPr/>
        <a:lstStyle/>
        <a:p>
          <a:r>
            <a:rPr lang="en-US" b="0" i="0"/>
            <a:t>3. Knowledge of the action.</a:t>
          </a:r>
          <a:endParaRPr lang="en-US"/>
        </a:p>
      </dgm:t>
    </dgm:pt>
    <dgm:pt modelId="{42D2EF53-D025-428B-B499-AEA92E6392AD}" type="parTrans" cxnId="{C2847FF2-8964-4050-83BE-67D05A9D6E15}">
      <dgm:prSet/>
      <dgm:spPr/>
      <dgm:t>
        <a:bodyPr/>
        <a:lstStyle/>
        <a:p>
          <a:endParaRPr lang="en-US"/>
        </a:p>
      </dgm:t>
    </dgm:pt>
    <dgm:pt modelId="{DB5492F6-4916-4BD9-8CBC-B724EF295018}" type="sibTrans" cxnId="{C2847FF2-8964-4050-83BE-67D05A9D6E15}">
      <dgm:prSet/>
      <dgm:spPr/>
      <dgm:t>
        <a:bodyPr/>
        <a:lstStyle/>
        <a:p>
          <a:endParaRPr lang="en-US"/>
        </a:p>
      </dgm:t>
    </dgm:pt>
    <dgm:pt modelId="{F6F07109-BFDB-6B47-9310-7EDAAC2E163E}" type="pres">
      <dgm:prSet presAssocID="{3A707D43-84C5-4F84-9A72-4E3345CBABDF}" presName="outerComposite" presStyleCnt="0">
        <dgm:presLayoutVars>
          <dgm:chMax val="5"/>
          <dgm:dir/>
          <dgm:resizeHandles val="exact"/>
        </dgm:presLayoutVars>
      </dgm:prSet>
      <dgm:spPr/>
    </dgm:pt>
    <dgm:pt modelId="{F1CDC7D3-B7A3-B447-A471-3197A02EB808}" type="pres">
      <dgm:prSet presAssocID="{3A707D43-84C5-4F84-9A72-4E3345CBABDF}" presName="dummyMaxCanvas" presStyleCnt="0">
        <dgm:presLayoutVars/>
      </dgm:prSet>
      <dgm:spPr/>
    </dgm:pt>
    <dgm:pt modelId="{E120F942-4558-E449-B26F-4BD88F728D27}" type="pres">
      <dgm:prSet presAssocID="{3A707D43-84C5-4F84-9A72-4E3345CBABDF}" presName="ThreeNodes_1" presStyleLbl="node1" presStyleIdx="0" presStyleCnt="3">
        <dgm:presLayoutVars>
          <dgm:bulletEnabled val="1"/>
        </dgm:presLayoutVars>
      </dgm:prSet>
      <dgm:spPr/>
    </dgm:pt>
    <dgm:pt modelId="{B0BCCB43-E235-754A-8F9C-E87E288262AC}" type="pres">
      <dgm:prSet presAssocID="{3A707D43-84C5-4F84-9A72-4E3345CBABDF}" presName="ThreeNodes_2" presStyleLbl="node1" presStyleIdx="1" presStyleCnt="3">
        <dgm:presLayoutVars>
          <dgm:bulletEnabled val="1"/>
        </dgm:presLayoutVars>
      </dgm:prSet>
      <dgm:spPr/>
    </dgm:pt>
    <dgm:pt modelId="{C1F4C2DB-8142-7442-864A-CBCB17D0DE9A}" type="pres">
      <dgm:prSet presAssocID="{3A707D43-84C5-4F84-9A72-4E3345CBABDF}" presName="ThreeNodes_3" presStyleLbl="node1" presStyleIdx="2" presStyleCnt="3">
        <dgm:presLayoutVars>
          <dgm:bulletEnabled val="1"/>
        </dgm:presLayoutVars>
      </dgm:prSet>
      <dgm:spPr/>
    </dgm:pt>
    <dgm:pt modelId="{91F9C0EE-6409-0C48-993A-2A9FDF40F4CD}" type="pres">
      <dgm:prSet presAssocID="{3A707D43-84C5-4F84-9A72-4E3345CBABDF}" presName="ThreeConn_1-2" presStyleLbl="fgAccFollowNode1" presStyleIdx="0" presStyleCnt="2">
        <dgm:presLayoutVars>
          <dgm:bulletEnabled val="1"/>
        </dgm:presLayoutVars>
      </dgm:prSet>
      <dgm:spPr/>
    </dgm:pt>
    <dgm:pt modelId="{7E08961B-01F1-D34F-AAFC-75280C576146}" type="pres">
      <dgm:prSet presAssocID="{3A707D43-84C5-4F84-9A72-4E3345CBABDF}" presName="ThreeConn_2-3" presStyleLbl="fgAccFollowNode1" presStyleIdx="1" presStyleCnt="2">
        <dgm:presLayoutVars>
          <dgm:bulletEnabled val="1"/>
        </dgm:presLayoutVars>
      </dgm:prSet>
      <dgm:spPr/>
    </dgm:pt>
    <dgm:pt modelId="{DC7840F5-AEA9-F640-89AF-62CF1C784C7D}" type="pres">
      <dgm:prSet presAssocID="{3A707D43-84C5-4F84-9A72-4E3345CBABDF}" presName="ThreeNodes_1_text" presStyleLbl="node1" presStyleIdx="2" presStyleCnt="3">
        <dgm:presLayoutVars>
          <dgm:bulletEnabled val="1"/>
        </dgm:presLayoutVars>
      </dgm:prSet>
      <dgm:spPr/>
    </dgm:pt>
    <dgm:pt modelId="{297F7F30-7FDA-794D-B81C-6E4EDC83B835}" type="pres">
      <dgm:prSet presAssocID="{3A707D43-84C5-4F84-9A72-4E3345CBABDF}" presName="ThreeNodes_2_text" presStyleLbl="node1" presStyleIdx="2" presStyleCnt="3">
        <dgm:presLayoutVars>
          <dgm:bulletEnabled val="1"/>
        </dgm:presLayoutVars>
      </dgm:prSet>
      <dgm:spPr/>
    </dgm:pt>
    <dgm:pt modelId="{9445D3CD-4D79-EC44-B21A-46B8819F574A}" type="pres">
      <dgm:prSet presAssocID="{3A707D43-84C5-4F84-9A72-4E3345CBABDF}" presName="ThreeNodes_3_text" presStyleLbl="node1" presStyleIdx="2" presStyleCnt="3">
        <dgm:presLayoutVars>
          <dgm:bulletEnabled val="1"/>
        </dgm:presLayoutVars>
      </dgm:prSet>
      <dgm:spPr/>
    </dgm:pt>
  </dgm:ptLst>
  <dgm:cxnLst>
    <dgm:cxn modelId="{702ED31D-6214-49C8-8271-1731A6AF246E}" srcId="{3A707D43-84C5-4F84-9A72-4E3345CBABDF}" destId="{65FFF93D-437F-4E2C-BA35-1554353B9CE4}" srcOrd="1" destOrd="0" parTransId="{6DCC5238-3792-4F36-A601-98E8F2B0861F}" sibTransId="{0806F2C5-AEDD-4AC6-B7AE-3915325BCB46}"/>
    <dgm:cxn modelId="{6F62C144-8137-6C4C-9A94-99FC4ACA2E37}" type="presOf" srcId="{9DCA0AA5-48AA-4D62-89B7-1907C985CF8C}" destId="{E120F942-4558-E449-B26F-4BD88F728D27}" srcOrd="0" destOrd="0" presId="urn:microsoft.com/office/officeart/2005/8/layout/vProcess5"/>
    <dgm:cxn modelId="{93D8B94F-8A9E-1741-8DE1-D510375F14D0}" type="presOf" srcId="{9DCA0AA5-48AA-4D62-89B7-1907C985CF8C}" destId="{DC7840F5-AEA9-F640-89AF-62CF1C784C7D}" srcOrd="1" destOrd="0" presId="urn:microsoft.com/office/officeart/2005/8/layout/vProcess5"/>
    <dgm:cxn modelId="{C4F68C51-E32D-1C40-A7E7-2D666B70828B}" type="presOf" srcId="{65FFF93D-437F-4E2C-BA35-1554353B9CE4}" destId="{297F7F30-7FDA-794D-B81C-6E4EDC83B835}" srcOrd="1" destOrd="0" presId="urn:microsoft.com/office/officeart/2005/8/layout/vProcess5"/>
    <dgm:cxn modelId="{1870475D-C7CE-EE43-9CAB-6CCE6E913902}" type="presOf" srcId="{65FFF93D-437F-4E2C-BA35-1554353B9CE4}" destId="{B0BCCB43-E235-754A-8F9C-E87E288262AC}" srcOrd="0" destOrd="0" presId="urn:microsoft.com/office/officeart/2005/8/layout/vProcess5"/>
    <dgm:cxn modelId="{41E9F964-8CF3-4168-8399-84584AD63358}" srcId="{3A707D43-84C5-4F84-9A72-4E3345CBABDF}" destId="{9DCA0AA5-48AA-4D62-89B7-1907C985CF8C}" srcOrd="0" destOrd="0" parTransId="{DCCB55EC-8A9F-4DBE-962D-27202844F2DD}" sibTransId="{9A28471D-70E9-4764-8DDA-E98CEF0B237D}"/>
    <dgm:cxn modelId="{B16FFD6E-C59E-2841-9E87-7714B1B43F82}" type="presOf" srcId="{9A28471D-70E9-4764-8DDA-E98CEF0B237D}" destId="{91F9C0EE-6409-0C48-993A-2A9FDF40F4CD}" srcOrd="0" destOrd="0" presId="urn:microsoft.com/office/officeart/2005/8/layout/vProcess5"/>
    <dgm:cxn modelId="{A186DABF-7267-324A-9A99-E245C7BC294F}" type="presOf" srcId="{0806F2C5-AEDD-4AC6-B7AE-3915325BCB46}" destId="{7E08961B-01F1-D34F-AAFC-75280C576146}" srcOrd="0" destOrd="0" presId="urn:microsoft.com/office/officeart/2005/8/layout/vProcess5"/>
    <dgm:cxn modelId="{FEC397C6-A058-4F4D-8DF3-5F656A33B506}" type="presOf" srcId="{287ED1FF-0F21-4FC7-850B-B1D38585258F}" destId="{C1F4C2DB-8142-7442-864A-CBCB17D0DE9A}" srcOrd="0" destOrd="0" presId="urn:microsoft.com/office/officeart/2005/8/layout/vProcess5"/>
    <dgm:cxn modelId="{C1047FC8-9020-2F44-9E8C-3DE304B97FC6}" type="presOf" srcId="{287ED1FF-0F21-4FC7-850B-B1D38585258F}" destId="{9445D3CD-4D79-EC44-B21A-46B8819F574A}" srcOrd="1" destOrd="0" presId="urn:microsoft.com/office/officeart/2005/8/layout/vProcess5"/>
    <dgm:cxn modelId="{219073E2-5269-6346-AF31-0C3A18E98663}" type="presOf" srcId="{3A707D43-84C5-4F84-9A72-4E3345CBABDF}" destId="{F6F07109-BFDB-6B47-9310-7EDAAC2E163E}" srcOrd="0" destOrd="0" presId="urn:microsoft.com/office/officeart/2005/8/layout/vProcess5"/>
    <dgm:cxn modelId="{C2847FF2-8964-4050-83BE-67D05A9D6E15}" srcId="{3A707D43-84C5-4F84-9A72-4E3345CBABDF}" destId="{287ED1FF-0F21-4FC7-850B-B1D38585258F}" srcOrd="2" destOrd="0" parTransId="{42D2EF53-D025-428B-B499-AEA92E6392AD}" sibTransId="{DB5492F6-4916-4BD9-8CBC-B724EF295018}"/>
    <dgm:cxn modelId="{2A043A37-DAC9-AA41-B939-90932CD6ECDD}" type="presParOf" srcId="{F6F07109-BFDB-6B47-9310-7EDAAC2E163E}" destId="{F1CDC7D3-B7A3-B447-A471-3197A02EB808}" srcOrd="0" destOrd="0" presId="urn:microsoft.com/office/officeart/2005/8/layout/vProcess5"/>
    <dgm:cxn modelId="{F8106357-C44B-2D4F-86C5-2BAF8EE9C1AC}" type="presParOf" srcId="{F6F07109-BFDB-6B47-9310-7EDAAC2E163E}" destId="{E120F942-4558-E449-B26F-4BD88F728D27}" srcOrd="1" destOrd="0" presId="urn:microsoft.com/office/officeart/2005/8/layout/vProcess5"/>
    <dgm:cxn modelId="{3185465C-D654-3E43-AA4B-5884D1FF0E32}" type="presParOf" srcId="{F6F07109-BFDB-6B47-9310-7EDAAC2E163E}" destId="{B0BCCB43-E235-754A-8F9C-E87E288262AC}" srcOrd="2" destOrd="0" presId="urn:microsoft.com/office/officeart/2005/8/layout/vProcess5"/>
    <dgm:cxn modelId="{D5498502-2E4E-1040-A734-CA423F65A4A3}" type="presParOf" srcId="{F6F07109-BFDB-6B47-9310-7EDAAC2E163E}" destId="{C1F4C2DB-8142-7442-864A-CBCB17D0DE9A}" srcOrd="3" destOrd="0" presId="urn:microsoft.com/office/officeart/2005/8/layout/vProcess5"/>
    <dgm:cxn modelId="{24E8E5F5-8A5C-3F4E-AA61-F00B1FF7071D}" type="presParOf" srcId="{F6F07109-BFDB-6B47-9310-7EDAAC2E163E}" destId="{91F9C0EE-6409-0C48-993A-2A9FDF40F4CD}" srcOrd="4" destOrd="0" presId="urn:microsoft.com/office/officeart/2005/8/layout/vProcess5"/>
    <dgm:cxn modelId="{F0D2260C-1C5B-A449-8EE6-B07859FC2D75}" type="presParOf" srcId="{F6F07109-BFDB-6B47-9310-7EDAAC2E163E}" destId="{7E08961B-01F1-D34F-AAFC-75280C576146}" srcOrd="5" destOrd="0" presId="urn:microsoft.com/office/officeart/2005/8/layout/vProcess5"/>
    <dgm:cxn modelId="{F69503D3-C6FC-8343-953E-B0F99154CE19}" type="presParOf" srcId="{F6F07109-BFDB-6B47-9310-7EDAAC2E163E}" destId="{DC7840F5-AEA9-F640-89AF-62CF1C784C7D}" srcOrd="6" destOrd="0" presId="urn:microsoft.com/office/officeart/2005/8/layout/vProcess5"/>
    <dgm:cxn modelId="{6A8F3F66-96F7-C746-B894-4B8BC65A451A}" type="presParOf" srcId="{F6F07109-BFDB-6B47-9310-7EDAAC2E163E}" destId="{297F7F30-7FDA-794D-B81C-6E4EDC83B835}" srcOrd="7" destOrd="0" presId="urn:microsoft.com/office/officeart/2005/8/layout/vProcess5"/>
    <dgm:cxn modelId="{510BF681-0EAD-8D40-974E-93AD6E15AF4D}" type="presParOf" srcId="{F6F07109-BFDB-6B47-9310-7EDAAC2E163E}" destId="{9445D3CD-4D79-EC44-B21A-46B8819F574A}"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20F942-4558-E449-B26F-4BD88F728D27}">
      <dsp:nvSpPr>
        <dsp:cNvPr id="0" name=""/>
        <dsp:cNvSpPr/>
      </dsp:nvSpPr>
      <dsp:spPr>
        <a:xfrm>
          <a:off x="0" y="0"/>
          <a:ext cx="3987403" cy="1216994"/>
        </a:xfrm>
        <a:prstGeom prst="roundRect">
          <a:avLst>
            <a:gd name="adj" fmla="val 10000"/>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0" i="0" kern="1200"/>
            <a:t>1. Data into information.</a:t>
          </a:r>
          <a:endParaRPr lang="en-US" sz="3000" kern="1200"/>
        </a:p>
      </dsp:txBody>
      <dsp:txXfrm>
        <a:off x="35645" y="35645"/>
        <a:ext cx="2674170" cy="1145704"/>
      </dsp:txXfrm>
    </dsp:sp>
    <dsp:sp modelId="{B0BCCB43-E235-754A-8F9C-E87E288262AC}">
      <dsp:nvSpPr>
        <dsp:cNvPr id="0" name=""/>
        <dsp:cNvSpPr/>
      </dsp:nvSpPr>
      <dsp:spPr>
        <a:xfrm>
          <a:off x="351829" y="1419827"/>
          <a:ext cx="3987403" cy="1216994"/>
        </a:xfrm>
        <a:prstGeom prst="roundRect">
          <a:avLst>
            <a:gd name="adj" fmla="val 10000"/>
          </a:avLst>
        </a:prstGeom>
        <a:solidFill>
          <a:schemeClr val="accent2">
            <a:hueOff val="3119331"/>
            <a:satOff val="17752"/>
            <a:lumOff val="549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0" i="0" kern="1200" dirty="0"/>
            <a:t>2. Information into knowledge.</a:t>
          </a:r>
          <a:endParaRPr lang="en-US" sz="3000" kern="1200" dirty="0"/>
        </a:p>
      </dsp:txBody>
      <dsp:txXfrm>
        <a:off x="387474" y="1455472"/>
        <a:ext cx="2773237" cy="1145704"/>
      </dsp:txXfrm>
    </dsp:sp>
    <dsp:sp modelId="{C1F4C2DB-8142-7442-864A-CBCB17D0DE9A}">
      <dsp:nvSpPr>
        <dsp:cNvPr id="0" name=""/>
        <dsp:cNvSpPr/>
      </dsp:nvSpPr>
      <dsp:spPr>
        <a:xfrm>
          <a:off x="703659" y="2839654"/>
          <a:ext cx="3987403" cy="1216994"/>
        </a:xfrm>
        <a:prstGeom prst="roundRect">
          <a:avLst>
            <a:gd name="adj" fmla="val 10000"/>
          </a:avLst>
        </a:prstGeom>
        <a:solidFill>
          <a:schemeClr val="accent2">
            <a:hueOff val="6238661"/>
            <a:satOff val="35504"/>
            <a:lumOff val="1098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0" i="0" kern="1200"/>
            <a:t>3. Knowledge of the action.</a:t>
          </a:r>
          <a:endParaRPr lang="en-US" sz="3000" kern="1200"/>
        </a:p>
      </dsp:txBody>
      <dsp:txXfrm>
        <a:off x="739304" y="2875299"/>
        <a:ext cx="2773237" cy="1145704"/>
      </dsp:txXfrm>
    </dsp:sp>
    <dsp:sp modelId="{91F9C0EE-6409-0C48-993A-2A9FDF40F4CD}">
      <dsp:nvSpPr>
        <dsp:cNvPr id="0" name=""/>
        <dsp:cNvSpPr/>
      </dsp:nvSpPr>
      <dsp:spPr>
        <a:xfrm>
          <a:off x="3196356" y="922887"/>
          <a:ext cx="791046" cy="791046"/>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374341" y="922887"/>
        <a:ext cx="435076" cy="595262"/>
      </dsp:txXfrm>
    </dsp:sp>
    <dsp:sp modelId="{7E08961B-01F1-D34F-AAFC-75280C576146}">
      <dsp:nvSpPr>
        <dsp:cNvPr id="0" name=""/>
        <dsp:cNvSpPr/>
      </dsp:nvSpPr>
      <dsp:spPr>
        <a:xfrm>
          <a:off x="3548186" y="2334601"/>
          <a:ext cx="791046" cy="791046"/>
        </a:xfrm>
        <a:prstGeom prst="downArrow">
          <a:avLst>
            <a:gd name="adj1" fmla="val 55000"/>
            <a:gd name="adj2" fmla="val 45000"/>
          </a:avLst>
        </a:prstGeom>
        <a:solidFill>
          <a:schemeClr val="accent2">
            <a:tint val="40000"/>
            <a:alpha val="90000"/>
            <a:hueOff val="6210984"/>
            <a:satOff val="27072"/>
            <a:lumOff val="2943"/>
            <a:alphaOff val="0"/>
          </a:schemeClr>
        </a:solidFill>
        <a:ln w="12700" cap="flat" cmpd="sng" algn="in">
          <a:solidFill>
            <a:schemeClr val="accent2">
              <a:tint val="40000"/>
              <a:alpha val="90000"/>
              <a:hueOff val="6210984"/>
              <a:satOff val="27072"/>
              <a:lumOff val="29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726171" y="2334601"/>
        <a:ext cx="435076" cy="59526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en-US"/>
              <a:t>Click to edit Master title style</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48A87A34-81AB-432B-8DAE-1953F412C126}" type="datetimeFigureOut">
              <a:rPr lang="en-US" smtClean="0"/>
              <a:t>11/29/22</a:t>
            </a:fld>
            <a:endParaRPr lang="en-US" dirty="0"/>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6D22F896-40B5-4ADD-8801-0D06FADFA095}" type="slidenum">
              <a:rPr lang="en-US" smtClean="0"/>
              <a:t>‹#›</a:t>
            </a:fld>
            <a:endParaRPr lang="en-US" dirty="0"/>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22465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67546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008166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53039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54306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48A87A34-81AB-432B-8DAE-1953F412C126}" type="datetimeFigureOut">
              <a:rPr lang="en-US" smtClean="0"/>
              <a:t>11/29/22</a:t>
            </a:fld>
            <a:endParaRPr lang="en-US" dirty="0"/>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6D22F896-40B5-4ADD-8801-0D06FADFA095}" type="slidenum">
              <a:rPr lang="en-US" smtClean="0"/>
              <a:t>‹#›</a:t>
            </a:fld>
            <a:endParaRPr lang="en-US" dirty="0"/>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420922480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661790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41832" y="2909102"/>
            <a:ext cx="361188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75398" y="2909102"/>
            <a:ext cx="361188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11/29/22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5394108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5233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11/29/22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26825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3789" y="6375679"/>
            <a:ext cx="925016" cy="348462"/>
          </a:xfrm>
        </p:spPr>
        <p:txBody>
          <a:bodyPr/>
          <a:lstStyle/>
          <a:p>
            <a:fld id="{48A87A34-81AB-432B-8DAE-1953F412C126}" type="datetimeFigureOut">
              <a:rPr lang="en-US" smtClean="0"/>
              <a:pPr/>
              <a:t>11/29/22</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68261" y="6375679"/>
            <a:ext cx="924342" cy="345796"/>
          </a:xfrm>
        </p:spPr>
        <p:txBody>
          <a:bodyPr/>
          <a:lstStyle/>
          <a:p>
            <a:fld id="{6D22F896-40B5-4ADD-8801-0D06FADFA095}" type="slidenum">
              <a:rPr lang="en-US" smtClean="0"/>
              <a:pPr/>
              <a:t>‹#›</a:t>
            </a:fld>
            <a:endParaRPr lang="en-US" dirty="0"/>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54376808"/>
      </p:ext>
    </p:extLst>
  </p:cSld>
  <p:clrMapOvr>
    <a:masterClrMapping/>
  </p:clrMapOvr>
  <p:extLst>
    <p:ext uri="{DCECCB84-F9BA-43D5-87BE-67443E8EF086}">
      <p15:sldGuideLst xmlns:p15="http://schemas.microsoft.com/office/powerpoint/2012/main">
        <p15:guide id="1" orient="horz" pos="69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4463" y="6375679"/>
            <a:ext cx="924342" cy="348462"/>
          </a:xfrm>
        </p:spPr>
        <p:txBody>
          <a:bodyPr/>
          <a:lstStyle/>
          <a:p>
            <a:fld id="{48A87A34-81AB-432B-8DAE-1953F412C126}" type="datetimeFigureOut">
              <a:rPr lang="en-US" smtClean="0"/>
              <a:t>11/29/22</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56153" y="6375679"/>
            <a:ext cx="947460" cy="345796"/>
          </a:xfrm>
        </p:spPr>
        <p:txBody>
          <a:bodyPr/>
          <a:lstStyle/>
          <a:p>
            <a:fld id="{6D22F896-40B5-4ADD-8801-0D06FADFA095}" type="slidenum">
              <a:rPr lang="en-US" smtClean="0"/>
              <a:t>‹#›</a:t>
            </a:fld>
            <a:endParaRPr lang="en-US" dirty="0"/>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80663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48A87A34-81AB-432B-8DAE-1953F412C126}" type="datetimeFigureOut">
              <a:rPr lang="en-US" smtClean="0"/>
              <a:pPr/>
              <a:t>11/29/22</a:t>
            </a:fld>
            <a:endParaRPr lang="en-US" dirty="0"/>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6D22F896-40B5-4ADD-8801-0D06FADFA095}" type="slidenum">
              <a:rPr lang="en-US" smtClean="0"/>
              <a:pPr/>
              <a:t>‹#›</a:t>
            </a:fld>
            <a:endParaRPr lang="en-US" dirty="0"/>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1170094744"/>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Lst>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8" pos="594" userDrawn="1">
          <p15:clr>
            <a:srgbClr val="F26B43"/>
          </p15:clr>
        </p15:guide>
        <p15:guide id="9" pos="5400" userDrawn="1">
          <p15:clr>
            <a:srgbClr val="F26B43"/>
          </p15:clr>
        </p15:guide>
        <p15:guide id="10" orient="horz" pos="4008" userDrawn="1">
          <p15:clr>
            <a:srgbClr val="F26B43"/>
          </p15:clr>
        </p15:guide>
        <p15:guide id="11" orient="horz" pos="1440" userDrawn="1">
          <p15:clr>
            <a:srgbClr val="F26B43"/>
          </p15:clr>
        </p15:guide>
        <p15:guide id="12" orient="horz" pos="3720" userDrawn="1">
          <p15:clr>
            <a:srgbClr val="F26B43"/>
          </p15:clr>
        </p15:guide>
        <p15:guide id="13" orient="horz" pos="2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hyperlink" Target="https://stackoverflow.com/questions/35858052/how-to-fix-command-not-found-mysql-in-zsh" TargetMode="External"/><Relationship Id="rId2" Type="http://schemas.openxmlformats.org/officeDocument/2006/relationships/hyperlink" Target="https://www.youtube.com/watch?v=HXV3zeQKqGY&amp;t=5172s" TargetMode="External"/><Relationship Id="rId1" Type="http://schemas.openxmlformats.org/officeDocument/2006/relationships/slideLayout" Target="../slideLayouts/slideLayout12.xml"/><Relationship Id="rId5" Type="http://schemas.openxmlformats.org/officeDocument/2006/relationships/hyperlink" Target="https://apple.stackexchange.com/questions/401725/echo-export-path-usr-local-mysql-binpath-bash-profile-by-using-this" TargetMode="External"/><Relationship Id="rId4" Type="http://schemas.openxmlformats.org/officeDocument/2006/relationships/hyperlink" Target="https://stackoverflow.com/questions/17975120/access-denied-for-user-rootlocalhost-using-password-yes-no-privilege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75">
          <a:fgClr>
            <a:schemeClr val="bg2"/>
          </a:fgClr>
          <a:bgClr>
            <a:schemeClr val="bg1"/>
          </a:bgClr>
        </a:patt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7520F84D-966A-41CD-B818-16BF32EF1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667762" y="630936"/>
            <a:ext cx="3926681"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9" name="Rectangle 8">
            <a:extLst>
              <a:ext uri="{FF2B5EF4-FFF2-40B4-BE49-F238E27FC236}">
                <a16:creationId xmlns:a16="http://schemas.microsoft.com/office/drawing/2014/main" id="{57510D23-E323-4577-A8EA-12C6C6019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1" name="Rectangle 10">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BED7C6-96B9-9E88-09EA-341E0A5B80D0}"/>
              </a:ext>
            </a:extLst>
          </p:cNvPr>
          <p:cNvSpPr>
            <a:spLocks noGrp="1"/>
          </p:cNvSpPr>
          <p:nvPr>
            <p:ph type="title"/>
          </p:nvPr>
        </p:nvSpPr>
        <p:spPr>
          <a:xfrm>
            <a:off x="-383219" y="630935"/>
            <a:ext cx="9910435" cy="5178354"/>
          </a:xfrm>
        </p:spPr>
        <p:txBody>
          <a:bodyPr vert="horz" lIns="91440" tIns="45720" rIns="91440" bIns="45720" rtlCol="0" anchor="b">
            <a:noAutofit/>
          </a:bodyPr>
          <a:lstStyle/>
          <a:p>
            <a:pPr marL="0" indent="0" algn="ctr" defTabSz="914400"/>
            <a:r>
              <a:rPr lang="en-US" sz="3200" b="1" spc="800" dirty="0">
                <a:latin typeface="+mn-lt"/>
              </a:rPr>
              <a:t>Name: Sourav Neupane</a:t>
            </a:r>
            <a:br>
              <a:rPr lang="en-US" sz="3200" b="1" spc="800" dirty="0">
                <a:latin typeface="+mn-lt"/>
              </a:rPr>
            </a:br>
            <a:br>
              <a:rPr lang="en-US" sz="3200" b="1" spc="800" dirty="0">
                <a:latin typeface="+mn-lt"/>
              </a:rPr>
            </a:br>
            <a:br>
              <a:rPr lang="en-US" sz="3200" b="1" spc="800" dirty="0">
                <a:latin typeface="+mn-lt"/>
              </a:rPr>
            </a:br>
            <a:r>
              <a:rPr lang="en-US" sz="3200" b="1" spc="800" dirty="0">
                <a:latin typeface="+mn-lt"/>
              </a:rPr>
              <a:t>Student id: 202039089</a:t>
            </a:r>
            <a:br>
              <a:rPr lang="en-US" sz="3200" b="1" spc="800" dirty="0">
                <a:latin typeface="+mn-lt"/>
              </a:rPr>
            </a:br>
            <a:br>
              <a:rPr lang="en-US" sz="3200" b="1" spc="800" dirty="0">
                <a:latin typeface="+mn-lt"/>
              </a:rPr>
            </a:br>
            <a:br>
              <a:rPr lang="en-US" sz="3200" b="1" spc="800" dirty="0">
                <a:latin typeface="+mn-lt"/>
              </a:rPr>
            </a:br>
            <a:r>
              <a:rPr lang="en-US" sz="3200" b="1" spc="800" dirty="0">
                <a:latin typeface="+mn-lt"/>
              </a:rPr>
              <a:t>Subject: Database system</a:t>
            </a:r>
            <a:br>
              <a:rPr lang="en-US" sz="3200" b="1" spc="800" dirty="0">
                <a:latin typeface="+mn-lt"/>
              </a:rPr>
            </a:br>
            <a:br>
              <a:rPr lang="en-US" sz="3200" b="1" spc="800" dirty="0">
                <a:latin typeface="+mn-lt"/>
              </a:rPr>
            </a:br>
            <a:br>
              <a:rPr lang="en-US" sz="3200" b="1" spc="800" dirty="0">
                <a:latin typeface="+mn-lt"/>
              </a:rPr>
            </a:br>
            <a:br>
              <a:rPr lang="en-US" sz="3200" b="1" spc="800" dirty="0">
                <a:latin typeface="+mn-lt"/>
              </a:rPr>
            </a:br>
            <a:endParaRPr lang="en-US" sz="3200" b="1" spc="800" dirty="0">
              <a:latin typeface="+mn-lt"/>
            </a:endParaRPr>
          </a:p>
        </p:txBody>
      </p:sp>
      <p:sp>
        <p:nvSpPr>
          <p:cNvPr id="13" name="Freeform: Shape 12">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9144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51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40DE0-33A2-5567-6087-7AB689C252E7}"/>
              </a:ext>
            </a:extLst>
          </p:cNvPr>
          <p:cNvSpPr>
            <a:spLocks noGrp="1"/>
          </p:cNvSpPr>
          <p:nvPr>
            <p:ph type="title"/>
          </p:nvPr>
        </p:nvSpPr>
        <p:spPr>
          <a:xfrm>
            <a:off x="2518342" y="2231867"/>
            <a:ext cx="7773338" cy="1197133"/>
          </a:xfrm>
        </p:spPr>
        <p:txBody>
          <a:bodyPr/>
          <a:lstStyle/>
          <a:p>
            <a:r>
              <a:rPr lang="en-US" u="sng" dirty="0"/>
              <a:t> Normalization</a:t>
            </a:r>
            <a:endParaRPr lang="en-KR" u="sng" dirty="0"/>
          </a:p>
        </p:txBody>
      </p:sp>
    </p:spTree>
    <p:extLst>
      <p:ext uri="{BB962C8B-B14F-4D97-AF65-F5344CB8AC3E}">
        <p14:creationId xmlns:p14="http://schemas.microsoft.com/office/powerpoint/2010/main" val="34900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E07EF-617F-0CBE-2AB9-2D3504C992D9}"/>
              </a:ext>
            </a:extLst>
          </p:cNvPr>
          <p:cNvSpPr>
            <a:spLocks noGrp="1"/>
          </p:cNvSpPr>
          <p:nvPr>
            <p:ph type="title"/>
          </p:nvPr>
        </p:nvSpPr>
        <p:spPr>
          <a:xfrm>
            <a:off x="3391604" y="0"/>
            <a:ext cx="7773338" cy="1197133"/>
          </a:xfrm>
        </p:spPr>
        <p:txBody>
          <a:bodyPr>
            <a:normAutofit/>
          </a:bodyPr>
          <a:lstStyle/>
          <a:p>
            <a:r>
              <a:rPr lang="en-US" sz="3600" u="sng" dirty="0"/>
              <a:t>1</a:t>
            </a:r>
            <a:r>
              <a:rPr lang="en-US" sz="3600" u="sng" baseline="30000" dirty="0"/>
              <a:t>st</a:t>
            </a:r>
            <a:r>
              <a:rPr lang="en-US" sz="3600" u="sng" dirty="0"/>
              <a:t> NF</a:t>
            </a:r>
            <a:endParaRPr lang="en-KR" sz="3600" u="sng" dirty="0"/>
          </a:p>
        </p:txBody>
      </p:sp>
      <p:pic>
        <p:nvPicPr>
          <p:cNvPr id="4" name="Content Placeholder 3" descr="A piece of paper with writing on it&#10;&#10;Description automatically generated">
            <a:extLst>
              <a:ext uri="{FF2B5EF4-FFF2-40B4-BE49-F238E27FC236}">
                <a16:creationId xmlns:a16="http://schemas.microsoft.com/office/drawing/2014/main" id="{3E3864D1-11C6-A4FC-4BA7-F7BD0ED6A669}"/>
              </a:ext>
            </a:extLst>
          </p:cNvPr>
          <p:cNvPicPr>
            <a:picLocks noGrp="1" noChangeAspect="1"/>
          </p:cNvPicPr>
          <p:nvPr>
            <p:ph sz="quarter" idx="13"/>
          </p:nvPr>
        </p:nvPicPr>
        <p:blipFill>
          <a:blip r:embed="rId2"/>
          <a:stretch>
            <a:fillRect/>
          </a:stretch>
        </p:blipFill>
        <p:spPr>
          <a:xfrm>
            <a:off x="838987" y="631596"/>
            <a:ext cx="7965648" cy="4916518"/>
          </a:xfrm>
          <a:prstGeom prst="rect">
            <a:avLst/>
          </a:prstGeom>
        </p:spPr>
      </p:pic>
    </p:spTree>
    <p:extLst>
      <p:ext uri="{BB962C8B-B14F-4D97-AF65-F5344CB8AC3E}">
        <p14:creationId xmlns:p14="http://schemas.microsoft.com/office/powerpoint/2010/main" val="2917755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E34C-28B8-FE56-490E-3159DEB65EB2}"/>
              </a:ext>
            </a:extLst>
          </p:cNvPr>
          <p:cNvSpPr>
            <a:spLocks noGrp="1"/>
          </p:cNvSpPr>
          <p:nvPr>
            <p:ph type="title"/>
          </p:nvPr>
        </p:nvSpPr>
        <p:spPr>
          <a:xfrm>
            <a:off x="3188626" y="87521"/>
            <a:ext cx="7773338" cy="1197133"/>
          </a:xfrm>
        </p:spPr>
        <p:txBody>
          <a:bodyPr>
            <a:normAutofit/>
          </a:bodyPr>
          <a:lstStyle/>
          <a:p>
            <a:r>
              <a:rPr lang="en-US" sz="3600" u="sng" dirty="0"/>
              <a:t>2</a:t>
            </a:r>
            <a:r>
              <a:rPr lang="en-US" sz="3600" u="sng" baseline="30000" dirty="0"/>
              <a:t>nd</a:t>
            </a:r>
            <a:r>
              <a:rPr lang="en-US" sz="3600" u="sng" dirty="0"/>
              <a:t> NF</a:t>
            </a:r>
            <a:endParaRPr lang="en-KR" sz="3600" u="sng" dirty="0"/>
          </a:p>
        </p:txBody>
      </p:sp>
      <p:pic>
        <p:nvPicPr>
          <p:cNvPr id="4" name="Content Placeholder 3" descr="Text, letter&#10;&#10;Description automatically generated">
            <a:extLst>
              <a:ext uri="{FF2B5EF4-FFF2-40B4-BE49-F238E27FC236}">
                <a16:creationId xmlns:a16="http://schemas.microsoft.com/office/drawing/2014/main" id="{DFA0A8CF-F743-C67D-237F-CF97F3570F99}"/>
              </a:ext>
            </a:extLst>
          </p:cNvPr>
          <p:cNvPicPr>
            <a:picLocks noGrp="1" noChangeAspect="1"/>
          </p:cNvPicPr>
          <p:nvPr>
            <p:ph sz="quarter" idx="13"/>
          </p:nvPr>
        </p:nvPicPr>
        <p:blipFill>
          <a:blip r:embed="rId2"/>
          <a:stretch>
            <a:fillRect/>
          </a:stretch>
        </p:blipFill>
        <p:spPr>
          <a:xfrm>
            <a:off x="742361" y="730864"/>
            <a:ext cx="8081128" cy="4820018"/>
          </a:xfrm>
          <a:prstGeom prst="rect">
            <a:avLst/>
          </a:prstGeom>
        </p:spPr>
      </p:pic>
    </p:spTree>
    <p:extLst>
      <p:ext uri="{BB962C8B-B14F-4D97-AF65-F5344CB8AC3E}">
        <p14:creationId xmlns:p14="http://schemas.microsoft.com/office/powerpoint/2010/main" val="210011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470C3-6FCE-DFA9-60E1-791F15724BB9}"/>
              </a:ext>
            </a:extLst>
          </p:cNvPr>
          <p:cNvSpPr>
            <a:spLocks noGrp="1"/>
          </p:cNvSpPr>
          <p:nvPr>
            <p:ph type="title"/>
          </p:nvPr>
        </p:nvSpPr>
        <p:spPr>
          <a:xfrm>
            <a:off x="3223967" y="1"/>
            <a:ext cx="7647084" cy="1066800"/>
          </a:xfrm>
        </p:spPr>
        <p:txBody>
          <a:bodyPr>
            <a:normAutofit/>
          </a:bodyPr>
          <a:lstStyle/>
          <a:p>
            <a:r>
              <a:rPr lang="en-US" sz="3600" u="sng" dirty="0"/>
              <a:t>3</a:t>
            </a:r>
            <a:r>
              <a:rPr lang="en-US" sz="3600" u="sng" baseline="30000" dirty="0"/>
              <a:t>rd</a:t>
            </a:r>
            <a:r>
              <a:rPr lang="en-US" sz="3600" u="sng" dirty="0"/>
              <a:t> NF</a:t>
            </a:r>
            <a:endParaRPr lang="en-KR" sz="3600" u="sng" dirty="0"/>
          </a:p>
        </p:txBody>
      </p:sp>
      <p:pic>
        <p:nvPicPr>
          <p:cNvPr id="4" name="Content Placeholder 3" descr="Text, letter&#10;&#10;Description automatically generated">
            <a:extLst>
              <a:ext uri="{FF2B5EF4-FFF2-40B4-BE49-F238E27FC236}">
                <a16:creationId xmlns:a16="http://schemas.microsoft.com/office/drawing/2014/main" id="{5B5F2E40-2A7E-6006-4686-00EB81D3DD7E}"/>
              </a:ext>
            </a:extLst>
          </p:cNvPr>
          <p:cNvPicPr>
            <a:picLocks noGrp="1" noChangeAspect="1"/>
          </p:cNvPicPr>
          <p:nvPr>
            <p:ph sz="quarter" idx="13"/>
          </p:nvPr>
        </p:nvPicPr>
        <p:blipFill>
          <a:blip r:embed="rId2"/>
          <a:stretch>
            <a:fillRect/>
          </a:stretch>
        </p:blipFill>
        <p:spPr>
          <a:xfrm>
            <a:off x="782425" y="632430"/>
            <a:ext cx="7927942" cy="4976518"/>
          </a:xfrm>
          <a:prstGeom prst="rect">
            <a:avLst/>
          </a:prstGeom>
        </p:spPr>
      </p:pic>
    </p:spTree>
    <p:extLst>
      <p:ext uri="{BB962C8B-B14F-4D97-AF65-F5344CB8AC3E}">
        <p14:creationId xmlns:p14="http://schemas.microsoft.com/office/powerpoint/2010/main" val="1550667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 letter&#10;&#10;Description automatically generated">
            <a:extLst>
              <a:ext uri="{FF2B5EF4-FFF2-40B4-BE49-F238E27FC236}">
                <a16:creationId xmlns:a16="http://schemas.microsoft.com/office/drawing/2014/main" id="{9647205B-5832-9586-6775-4A4B108224DB}"/>
              </a:ext>
            </a:extLst>
          </p:cNvPr>
          <p:cNvPicPr>
            <a:picLocks noChangeAspect="1"/>
          </p:cNvPicPr>
          <p:nvPr/>
        </p:nvPicPr>
        <p:blipFill>
          <a:blip r:embed="rId2"/>
          <a:stretch>
            <a:fillRect/>
          </a:stretch>
        </p:blipFill>
        <p:spPr>
          <a:xfrm>
            <a:off x="743889" y="1206851"/>
            <a:ext cx="8041892" cy="3742221"/>
          </a:xfrm>
          <a:prstGeom prst="rect">
            <a:avLst/>
          </a:prstGeom>
        </p:spPr>
      </p:pic>
    </p:spTree>
    <p:extLst>
      <p:ext uri="{BB962C8B-B14F-4D97-AF65-F5344CB8AC3E}">
        <p14:creationId xmlns:p14="http://schemas.microsoft.com/office/powerpoint/2010/main" val="2617504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B0347-913A-1E1D-195F-C0B7765A0D90}"/>
              </a:ext>
            </a:extLst>
          </p:cNvPr>
          <p:cNvSpPr>
            <a:spLocks noGrp="1"/>
          </p:cNvSpPr>
          <p:nvPr>
            <p:ph type="title"/>
          </p:nvPr>
        </p:nvSpPr>
        <p:spPr>
          <a:xfrm>
            <a:off x="863107" y="2231867"/>
            <a:ext cx="7773338" cy="1197133"/>
          </a:xfrm>
        </p:spPr>
        <p:txBody>
          <a:bodyPr/>
          <a:lstStyle/>
          <a:p>
            <a:r>
              <a:rPr lang="en-US" u="sng" dirty="0"/>
              <a:t>Physical Database Design</a:t>
            </a:r>
            <a:endParaRPr lang="en-KR" u="sng" dirty="0"/>
          </a:p>
        </p:txBody>
      </p:sp>
    </p:spTree>
    <p:extLst>
      <p:ext uri="{BB962C8B-B14F-4D97-AF65-F5344CB8AC3E}">
        <p14:creationId xmlns:p14="http://schemas.microsoft.com/office/powerpoint/2010/main" val="32898136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31941-3194-9BF8-5FE7-1B72113A30D1}"/>
              </a:ext>
            </a:extLst>
          </p:cNvPr>
          <p:cNvSpPr>
            <a:spLocks noGrp="1"/>
          </p:cNvSpPr>
          <p:nvPr>
            <p:ph type="title"/>
          </p:nvPr>
        </p:nvSpPr>
        <p:spPr>
          <a:xfrm>
            <a:off x="962773" y="107950"/>
            <a:ext cx="7773338" cy="1197133"/>
          </a:xfrm>
        </p:spPr>
        <p:txBody>
          <a:bodyPr>
            <a:noAutofit/>
          </a:bodyPr>
          <a:lstStyle/>
          <a:p>
            <a:r>
              <a:rPr lang="en-US" sz="3200" u="sng" dirty="0"/>
              <a:t>Query and screenshot of create database</a:t>
            </a:r>
            <a:endParaRPr lang="en-KR" sz="3200" u="sng" dirty="0"/>
          </a:p>
        </p:txBody>
      </p:sp>
      <p:pic>
        <p:nvPicPr>
          <p:cNvPr id="5" name="Content Placeholder 4">
            <a:extLst>
              <a:ext uri="{FF2B5EF4-FFF2-40B4-BE49-F238E27FC236}">
                <a16:creationId xmlns:a16="http://schemas.microsoft.com/office/drawing/2014/main" id="{FF66935D-F7D6-83CB-8EB5-C040B5A0D658}"/>
              </a:ext>
            </a:extLst>
          </p:cNvPr>
          <p:cNvPicPr>
            <a:picLocks noGrp="1" noChangeAspect="1"/>
          </p:cNvPicPr>
          <p:nvPr>
            <p:ph sz="quarter" idx="13"/>
          </p:nvPr>
        </p:nvPicPr>
        <p:blipFill>
          <a:blip r:embed="rId2"/>
          <a:stretch>
            <a:fillRect/>
          </a:stretch>
        </p:blipFill>
        <p:spPr>
          <a:xfrm>
            <a:off x="711200" y="1130300"/>
            <a:ext cx="7376166" cy="5727699"/>
          </a:xfrm>
        </p:spPr>
      </p:pic>
    </p:spTree>
    <p:extLst>
      <p:ext uri="{BB962C8B-B14F-4D97-AF65-F5344CB8AC3E}">
        <p14:creationId xmlns:p14="http://schemas.microsoft.com/office/powerpoint/2010/main" val="3362534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F0C02-7FC6-B4C0-4841-379D988DDE7E}"/>
              </a:ext>
            </a:extLst>
          </p:cNvPr>
          <p:cNvSpPr>
            <a:spLocks noGrp="1"/>
          </p:cNvSpPr>
          <p:nvPr>
            <p:ph type="title"/>
          </p:nvPr>
        </p:nvSpPr>
        <p:spPr>
          <a:xfrm>
            <a:off x="952526" y="84667"/>
            <a:ext cx="7773338" cy="1197133"/>
          </a:xfrm>
        </p:spPr>
        <p:txBody>
          <a:bodyPr>
            <a:noAutofit/>
          </a:bodyPr>
          <a:lstStyle/>
          <a:p>
            <a:r>
              <a:rPr lang="en-US" sz="2800" u="sng" dirty="0"/>
              <a:t>Query and screenshot of create and insert in tables</a:t>
            </a:r>
            <a:endParaRPr lang="en-KR" sz="2800" u="sng" dirty="0"/>
          </a:p>
        </p:txBody>
      </p:sp>
      <p:pic>
        <p:nvPicPr>
          <p:cNvPr id="5" name="Content Placeholder 4" descr="Graphical user interface, text&#10;&#10;Description automatically generated">
            <a:extLst>
              <a:ext uri="{FF2B5EF4-FFF2-40B4-BE49-F238E27FC236}">
                <a16:creationId xmlns:a16="http://schemas.microsoft.com/office/drawing/2014/main" id="{A92E0776-750C-9065-2F63-B3F9C5F41B0E}"/>
              </a:ext>
            </a:extLst>
          </p:cNvPr>
          <p:cNvPicPr>
            <a:picLocks noGrp="1" noChangeAspect="1"/>
          </p:cNvPicPr>
          <p:nvPr>
            <p:ph sz="quarter" idx="13"/>
          </p:nvPr>
        </p:nvPicPr>
        <p:blipFill>
          <a:blip r:embed="rId2"/>
          <a:stretch>
            <a:fillRect/>
          </a:stretch>
        </p:blipFill>
        <p:spPr>
          <a:xfrm>
            <a:off x="797246" y="941296"/>
            <a:ext cx="8083898" cy="5832037"/>
          </a:xfrm>
        </p:spPr>
      </p:pic>
    </p:spTree>
    <p:extLst>
      <p:ext uri="{BB962C8B-B14F-4D97-AF65-F5344CB8AC3E}">
        <p14:creationId xmlns:p14="http://schemas.microsoft.com/office/powerpoint/2010/main" val="7857841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22C5A-F95F-63C1-81A7-AD6A9FA038C7}"/>
              </a:ext>
            </a:extLst>
          </p:cNvPr>
          <p:cNvSpPr>
            <a:spLocks noGrp="1"/>
          </p:cNvSpPr>
          <p:nvPr>
            <p:ph type="title"/>
          </p:nvPr>
        </p:nvSpPr>
        <p:spPr>
          <a:xfrm>
            <a:off x="854555" y="0"/>
            <a:ext cx="7773338" cy="1197133"/>
          </a:xfrm>
        </p:spPr>
        <p:txBody>
          <a:bodyPr>
            <a:noAutofit/>
          </a:bodyPr>
          <a:lstStyle/>
          <a:p>
            <a:r>
              <a:rPr lang="en-US" sz="3200" u="sng" dirty="0"/>
              <a:t>Query and screenshot of Delete Table</a:t>
            </a:r>
            <a:endParaRPr lang="en-KR" sz="3200" u="sng" dirty="0"/>
          </a:p>
        </p:txBody>
      </p:sp>
      <p:pic>
        <p:nvPicPr>
          <p:cNvPr id="5" name="Content Placeholder 4">
            <a:extLst>
              <a:ext uri="{FF2B5EF4-FFF2-40B4-BE49-F238E27FC236}">
                <a16:creationId xmlns:a16="http://schemas.microsoft.com/office/drawing/2014/main" id="{F02786CD-06B2-2055-711D-C409879AF80C}"/>
              </a:ext>
            </a:extLst>
          </p:cNvPr>
          <p:cNvPicPr>
            <a:picLocks noGrp="1" noChangeAspect="1"/>
          </p:cNvPicPr>
          <p:nvPr>
            <p:ph sz="quarter" idx="13"/>
          </p:nvPr>
        </p:nvPicPr>
        <p:blipFill>
          <a:blip r:embed="rId2"/>
          <a:srcRect/>
          <a:stretch/>
        </p:blipFill>
        <p:spPr>
          <a:xfrm>
            <a:off x="699247" y="464095"/>
            <a:ext cx="8160472" cy="6286328"/>
          </a:xfrm>
        </p:spPr>
      </p:pic>
    </p:spTree>
    <p:extLst>
      <p:ext uri="{BB962C8B-B14F-4D97-AF65-F5344CB8AC3E}">
        <p14:creationId xmlns:p14="http://schemas.microsoft.com/office/powerpoint/2010/main" val="2335210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2AE4C-548C-78D6-2B34-BF3E78558A58}"/>
              </a:ext>
            </a:extLst>
          </p:cNvPr>
          <p:cNvSpPr>
            <a:spLocks noGrp="1"/>
          </p:cNvSpPr>
          <p:nvPr>
            <p:ph type="title"/>
          </p:nvPr>
        </p:nvSpPr>
        <p:spPr>
          <a:xfrm>
            <a:off x="860142" y="29321"/>
            <a:ext cx="7773338" cy="1197133"/>
          </a:xfrm>
        </p:spPr>
        <p:txBody>
          <a:bodyPr>
            <a:noAutofit/>
          </a:bodyPr>
          <a:lstStyle/>
          <a:p>
            <a:r>
              <a:rPr lang="en-US" sz="2400" u="sng" dirty="0"/>
              <a:t>Query and screenshot of types of joins</a:t>
            </a:r>
            <a:endParaRPr lang="en-KR" sz="2400" u="sng" dirty="0"/>
          </a:p>
        </p:txBody>
      </p:sp>
      <p:pic>
        <p:nvPicPr>
          <p:cNvPr id="5" name="Content Placeholder 4">
            <a:extLst>
              <a:ext uri="{FF2B5EF4-FFF2-40B4-BE49-F238E27FC236}">
                <a16:creationId xmlns:a16="http://schemas.microsoft.com/office/drawing/2014/main" id="{C42B7BD8-33FC-0B90-B3FE-AAC14C95C319}"/>
              </a:ext>
            </a:extLst>
          </p:cNvPr>
          <p:cNvPicPr>
            <a:picLocks noGrp="1" noChangeAspect="1"/>
          </p:cNvPicPr>
          <p:nvPr>
            <p:ph sz="quarter" idx="13"/>
          </p:nvPr>
        </p:nvPicPr>
        <p:blipFill>
          <a:blip r:embed="rId2"/>
          <a:stretch>
            <a:fillRect/>
          </a:stretch>
        </p:blipFill>
        <p:spPr>
          <a:xfrm>
            <a:off x="685330" y="416860"/>
            <a:ext cx="7773338" cy="6411820"/>
          </a:xfrm>
        </p:spPr>
      </p:pic>
    </p:spTree>
    <p:extLst>
      <p:ext uri="{BB962C8B-B14F-4D97-AF65-F5344CB8AC3E}">
        <p14:creationId xmlns:p14="http://schemas.microsoft.com/office/powerpoint/2010/main" val="2088210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5FAA6-8AFA-3941-2222-7E3923C13F7A}"/>
              </a:ext>
            </a:extLst>
          </p:cNvPr>
          <p:cNvSpPr>
            <a:spLocks noGrp="1"/>
          </p:cNvSpPr>
          <p:nvPr>
            <p:ph type="title"/>
          </p:nvPr>
        </p:nvSpPr>
        <p:spPr>
          <a:xfrm>
            <a:off x="1145241" y="0"/>
            <a:ext cx="3579876" cy="1419653"/>
          </a:xfrm>
        </p:spPr>
        <p:txBody>
          <a:bodyPr anchor="ctr">
            <a:normAutofit/>
          </a:bodyPr>
          <a:lstStyle/>
          <a:p>
            <a:r>
              <a:rPr lang="en-US" sz="3000" u="sng" dirty="0"/>
              <a:t>Goal </a:t>
            </a:r>
            <a:endParaRPr lang="en-KR" sz="3000" u="sng" dirty="0"/>
          </a:p>
        </p:txBody>
      </p:sp>
      <p:graphicFrame>
        <p:nvGraphicFramePr>
          <p:cNvPr id="6" name="Content Placeholder 2">
            <a:extLst>
              <a:ext uri="{FF2B5EF4-FFF2-40B4-BE49-F238E27FC236}">
                <a16:creationId xmlns:a16="http://schemas.microsoft.com/office/drawing/2014/main" id="{1072837B-DA27-9369-FD8D-618FAF132A60}"/>
              </a:ext>
            </a:extLst>
          </p:cNvPr>
          <p:cNvGraphicFramePr>
            <a:graphicFrameLocks noGrp="1"/>
          </p:cNvGraphicFramePr>
          <p:nvPr>
            <p:ph sz="quarter" idx="13"/>
            <p:extLst>
              <p:ext uri="{D42A27DB-BD31-4B8C-83A1-F6EECF244321}">
                <p14:modId xmlns:p14="http://schemas.microsoft.com/office/powerpoint/2010/main" val="215392582"/>
              </p:ext>
            </p:extLst>
          </p:nvPr>
        </p:nvGraphicFramePr>
        <p:xfrm>
          <a:off x="2621280" y="1400676"/>
          <a:ext cx="4691063" cy="40566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07564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F4E8B-C031-4F4D-12DB-A7FB3A62317B}"/>
              </a:ext>
            </a:extLst>
          </p:cNvPr>
          <p:cNvSpPr>
            <a:spLocks noGrp="1"/>
          </p:cNvSpPr>
          <p:nvPr>
            <p:ph type="title"/>
          </p:nvPr>
        </p:nvSpPr>
        <p:spPr>
          <a:xfrm>
            <a:off x="898334" y="268753"/>
            <a:ext cx="7773338" cy="1197133"/>
          </a:xfrm>
        </p:spPr>
        <p:txBody>
          <a:bodyPr/>
          <a:lstStyle/>
          <a:p>
            <a:r>
              <a:rPr lang="en-US" u="sng" dirty="0"/>
              <a:t>Conclusion</a:t>
            </a:r>
            <a:endParaRPr lang="en-KR" u="sng" dirty="0"/>
          </a:p>
        </p:txBody>
      </p:sp>
      <p:sp>
        <p:nvSpPr>
          <p:cNvPr id="3" name="Content Placeholder 2">
            <a:extLst>
              <a:ext uri="{FF2B5EF4-FFF2-40B4-BE49-F238E27FC236}">
                <a16:creationId xmlns:a16="http://schemas.microsoft.com/office/drawing/2014/main" id="{F8BE1190-467D-62BD-4F52-FFDFDB47CB12}"/>
              </a:ext>
            </a:extLst>
          </p:cNvPr>
          <p:cNvSpPr>
            <a:spLocks noGrp="1"/>
          </p:cNvSpPr>
          <p:nvPr>
            <p:ph sz="quarter" idx="13"/>
          </p:nvPr>
        </p:nvSpPr>
        <p:spPr>
          <a:xfrm>
            <a:off x="898334" y="1465886"/>
            <a:ext cx="8213010" cy="5549062"/>
          </a:xfrm>
        </p:spPr>
        <p:txBody>
          <a:bodyPr>
            <a:normAutofit lnSpcReduction="10000"/>
          </a:bodyPr>
          <a:lstStyle/>
          <a:p>
            <a:pPr marL="0" indent="0">
              <a:buNone/>
            </a:pPr>
            <a:r>
              <a:rPr lang="en-US" sz="2800" b="0" i="0" dirty="0">
                <a:solidFill>
                  <a:srgbClr val="212529"/>
                </a:solidFill>
                <a:effectLst/>
                <a:latin typeface="-apple-system"/>
              </a:rPr>
              <a:t>In conclusion, Databases were made to make our lives a little easier. Databases help us maintain information needed daily success. Another reason why Database systems were made, so that companies could keep up with massive amounts of information in a singular place. Queries help find this data faster by punching in key words. This helps productivity in a workplace. Forms are made to store the reports, so we have the information required to present to others. There are serious threats out there. Without proper monitoring these issues can become major problems if companies do not catch them in time.</a:t>
            </a:r>
            <a:endParaRPr lang="en-KR" sz="2800" dirty="0"/>
          </a:p>
        </p:txBody>
      </p:sp>
    </p:spTree>
    <p:extLst>
      <p:ext uri="{BB962C8B-B14F-4D97-AF65-F5344CB8AC3E}">
        <p14:creationId xmlns:p14="http://schemas.microsoft.com/office/powerpoint/2010/main" val="9577555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71DA8-F7E6-EA8B-51B7-358F47BA36CE}"/>
              </a:ext>
            </a:extLst>
          </p:cNvPr>
          <p:cNvSpPr>
            <a:spLocks noGrp="1"/>
          </p:cNvSpPr>
          <p:nvPr>
            <p:ph type="title"/>
          </p:nvPr>
        </p:nvSpPr>
        <p:spPr>
          <a:xfrm>
            <a:off x="1006364" y="857250"/>
            <a:ext cx="7773338" cy="1197133"/>
          </a:xfrm>
        </p:spPr>
        <p:txBody>
          <a:bodyPr/>
          <a:lstStyle/>
          <a:p>
            <a:r>
              <a:rPr lang="en-US" u="sng" dirty="0"/>
              <a:t>References</a:t>
            </a:r>
            <a:endParaRPr lang="en-KR" u="sng" dirty="0"/>
          </a:p>
        </p:txBody>
      </p:sp>
      <p:sp>
        <p:nvSpPr>
          <p:cNvPr id="3" name="Content Placeholder 2">
            <a:extLst>
              <a:ext uri="{FF2B5EF4-FFF2-40B4-BE49-F238E27FC236}">
                <a16:creationId xmlns:a16="http://schemas.microsoft.com/office/drawing/2014/main" id="{715B5F26-8BF3-10A4-22E7-9FA36DA1AED2}"/>
              </a:ext>
            </a:extLst>
          </p:cNvPr>
          <p:cNvSpPr>
            <a:spLocks noGrp="1"/>
          </p:cNvSpPr>
          <p:nvPr>
            <p:ph sz="quarter" idx="13"/>
          </p:nvPr>
        </p:nvSpPr>
        <p:spPr/>
        <p:txBody>
          <a:bodyPr/>
          <a:lstStyle/>
          <a:p>
            <a:r>
              <a:rPr lang="en-US" dirty="0">
                <a:hlinkClick r:id="rId2"/>
              </a:rPr>
              <a:t>https://www.youtube.com/watch?v=HXV3zeQKqGY&amp;t=5172s</a:t>
            </a:r>
            <a:endParaRPr lang="en-US" dirty="0"/>
          </a:p>
          <a:p>
            <a:r>
              <a:rPr lang="en-US" dirty="0">
                <a:hlinkClick r:id="rId3"/>
              </a:rPr>
              <a:t>https://stackoverflow.com/questions/35858052/how-to-fix-command-not-found-mysql-in-zsh</a:t>
            </a:r>
            <a:endParaRPr lang="en-US" dirty="0"/>
          </a:p>
          <a:p>
            <a:r>
              <a:rPr lang="en-US" dirty="0">
                <a:hlinkClick r:id="rId4"/>
              </a:rPr>
              <a:t>https://stackoverflow.com/questions/17975120/access-denied-for-user-rootlocalhost-using-password-yes-no-privileges</a:t>
            </a:r>
            <a:endParaRPr lang="en-US" dirty="0"/>
          </a:p>
          <a:p>
            <a:r>
              <a:rPr lang="en-US" dirty="0">
                <a:hlinkClick r:id="rId5"/>
              </a:rPr>
              <a:t>https://apple.stackexchange.com/questions/401725/echo-export-path-usr-local-mysql-binpath-bash-profile-by-using-this</a:t>
            </a:r>
            <a:endParaRPr lang="en-KR" dirty="0"/>
          </a:p>
        </p:txBody>
      </p:sp>
    </p:spTree>
    <p:extLst>
      <p:ext uri="{BB962C8B-B14F-4D97-AF65-F5344CB8AC3E}">
        <p14:creationId xmlns:p14="http://schemas.microsoft.com/office/powerpoint/2010/main" val="812363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0DC6EC-4DD1-124B-7140-02E241D5C485}"/>
              </a:ext>
            </a:extLst>
          </p:cNvPr>
          <p:cNvSpPr txBox="1"/>
          <p:nvPr/>
        </p:nvSpPr>
        <p:spPr>
          <a:xfrm>
            <a:off x="2253006" y="2196445"/>
            <a:ext cx="5288437" cy="923330"/>
          </a:xfrm>
          <a:prstGeom prst="rect">
            <a:avLst/>
          </a:prstGeom>
          <a:noFill/>
        </p:spPr>
        <p:txBody>
          <a:bodyPr wrap="square" rtlCol="0">
            <a:spAutoFit/>
          </a:bodyPr>
          <a:lstStyle/>
          <a:p>
            <a:r>
              <a:rPr lang="en-KR" sz="5400" u="sng" dirty="0"/>
              <a:t>THANK YOU !!!!!</a:t>
            </a:r>
          </a:p>
        </p:txBody>
      </p:sp>
    </p:spTree>
    <p:extLst>
      <p:ext uri="{BB962C8B-B14F-4D97-AF65-F5344CB8AC3E}">
        <p14:creationId xmlns:p14="http://schemas.microsoft.com/office/powerpoint/2010/main" val="3350415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Coffee and office supplies">
            <a:extLst>
              <a:ext uri="{FF2B5EF4-FFF2-40B4-BE49-F238E27FC236}">
                <a16:creationId xmlns:a16="http://schemas.microsoft.com/office/drawing/2014/main" id="{AD9F0D92-CEEF-3208-43C9-8564B9A9BDB1}"/>
              </a:ext>
            </a:extLst>
          </p:cNvPr>
          <p:cNvPicPr>
            <a:picLocks noChangeAspect="1"/>
          </p:cNvPicPr>
          <p:nvPr/>
        </p:nvPicPr>
        <p:blipFill rotWithShape="1">
          <a:blip r:embed="rId2"/>
          <a:srcRect r="64571" b="-1"/>
          <a:stretch/>
        </p:blipFill>
        <p:spPr>
          <a:xfrm>
            <a:off x="5503984" y="10"/>
            <a:ext cx="3640016" cy="6857990"/>
          </a:xfrm>
          <a:prstGeom prst="rect">
            <a:avLst/>
          </a:prstGeom>
        </p:spPr>
      </p:pic>
      <p:sp>
        <p:nvSpPr>
          <p:cNvPr id="9" name="Freeform 10">
            <a:extLst>
              <a:ext uri="{FF2B5EF4-FFF2-40B4-BE49-F238E27FC236}">
                <a16:creationId xmlns:a16="http://schemas.microsoft.com/office/drawing/2014/main" id="{E1CE536E-134A-4A35-900B-30F927D5B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5676900" cy="6858000"/>
          </a:xfrm>
          <a:custGeom>
            <a:avLst/>
            <a:gdLst>
              <a:gd name="connsiteX0" fmla="*/ 0 w 7569200"/>
              <a:gd name="connsiteY0" fmla="*/ 0 h 6858000"/>
              <a:gd name="connsiteX1" fmla="*/ 7389812 w 7569200"/>
              <a:gd name="connsiteY1" fmla="*/ 0 h 6858000"/>
              <a:gd name="connsiteX2" fmla="*/ 7394575 w 7569200"/>
              <a:gd name="connsiteY2" fmla="*/ 66675 h 6858000"/>
              <a:gd name="connsiteX3" fmla="*/ 7402512 w 7569200"/>
              <a:gd name="connsiteY3" fmla="*/ 122237 h 6858000"/>
              <a:gd name="connsiteX4" fmla="*/ 7412037 w 7569200"/>
              <a:gd name="connsiteY4" fmla="*/ 174625 h 6858000"/>
              <a:gd name="connsiteX5" fmla="*/ 7427912 w 7569200"/>
              <a:gd name="connsiteY5" fmla="*/ 217487 h 6858000"/>
              <a:gd name="connsiteX6" fmla="*/ 7443787 w 7569200"/>
              <a:gd name="connsiteY6" fmla="*/ 260350 h 6858000"/>
              <a:gd name="connsiteX7" fmla="*/ 7462837 w 7569200"/>
              <a:gd name="connsiteY7" fmla="*/ 296862 h 6858000"/>
              <a:gd name="connsiteX8" fmla="*/ 7481887 w 7569200"/>
              <a:gd name="connsiteY8" fmla="*/ 334962 h 6858000"/>
              <a:gd name="connsiteX9" fmla="*/ 7499350 w 7569200"/>
              <a:gd name="connsiteY9" fmla="*/ 369887 h 6858000"/>
              <a:gd name="connsiteX10" fmla="*/ 7516812 w 7569200"/>
              <a:gd name="connsiteY10" fmla="*/ 409575 h 6858000"/>
              <a:gd name="connsiteX11" fmla="*/ 7532687 w 7569200"/>
              <a:gd name="connsiteY11" fmla="*/ 450850 h 6858000"/>
              <a:gd name="connsiteX12" fmla="*/ 7546975 w 7569200"/>
              <a:gd name="connsiteY12" fmla="*/ 496887 h 6858000"/>
              <a:gd name="connsiteX13" fmla="*/ 7558087 w 7569200"/>
              <a:gd name="connsiteY13" fmla="*/ 546100 h 6858000"/>
              <a:gd name="connsiteX14" fmla="*/ 7566025 w 7569200"/>
              <a:gd name="connsiteY14" fmla="*/ 606425 h 6858000"/>
              <a:gd name="connsiteX15" fmla="*/ 7569200 w 7569200"/>
              <a:gd name="connsiteY15" fmla="*/ 673100 h 6858000"/>
              <a:gd name="connsiteX16" fmla="*/ 7566025 w 7569200"/>
              <a:gd name="connsiteY16" fmla="*/ 744537 h 6858000"/>
              <a:gd name="connsiteX17" fmla="*/ 7558087 w 7569200"/>
              <a:gd name="connsiteY17" fmla="*/ 801687 h 6858000"/>
              <a:gd name="connsiteX18" fmla="*/ 7546975 w 7569200"/>
              <a:gd name="connsiteY18" fmla="*/ 854075 h 6858000"/>
              <a:gd name="connsiteX19" fmla="*/ 7532687 w 7569200"/>
              <a:gd name="connsiteY19" fmla="*/ 901700 h 6858000"/>
              <a:gd name="connsiteX20" fmla="*/ 7516812 w 7569200"/>
              <a:gd name="connsiteY20" fmla="*/ 942975 h 6858000"/>
              <a:gd name="connsiteX21" fmla="*/ 7497762 w 7569200"/>
              <a:gd name="connsiteY21" fmla="*/ 981075 h 6858000"/>
              <a:gd name="connsiteX22" fmla="*/ 7478712 w 7569200"/>
              <a:gd name="connsiteY22" fmla="*/ 1017587 h 6858000"/>
              <a:gd name="connsiteX23" fmla="*/ 7459662 w 7569200"/>
              <a:gd name="connsiteY23" fmla="*/ 1055687 h 6858000"/>
              <a:gd name="connsiteX24" fmla="*/ 7442200 w 7569200"/>
              <a:gd name="connsiteY24" fmla="*/ 1095375 h 6858000"/>
              <a:gd name="connsiteX25" fmla="*/ 7424737 w 7569200"/>
              <a:gd name="connsiteY25" fmla="*/ 1136650 h 6858000"/>
              <a:gd name="connsiteX26" fmla="*/ 7410450 w 7569200"/>
              <a:gd name="connsiteY26" fmla="*/ 1182687 h 6858000"/>
              <a:gd name="connsiteX27" fmla="*/ 7400925 w 7569200"/>
              <a:gd name="connsiteY27" fmla="*/ 1235075 h 6858000"/>
              <a:gd name="connsiteX28" fmla="*/ 7391400 w 7569200"/>
              <a:gd name="connsiteY28" fmla="*/ 1295400 h 6858000"/>
              <a:gd name="connsiteX29" fmla="*/ 7389812 w 7569200"/>
              <a:gd name="connsiteY29" fmla="*/ 1363662 h 6858000"/>
              <a:gd name="connsiteX30" fmla="*/ 7391400 w 7569200"/>
              <a:gd name="connsiteY30" fmla="*/ 1431925 h 6858000"/>
              <a:gd name="connsiteX31" fmla="*/ 7400925 w 7569200"/>
              <a:gd name="connsiteY31" fmla="*/ 1492250 h 6858000"/>
              <a:gd name="connsiteX32" fmla="*/ 7410450 w 7569200"/>
              <a:gd name="connsiteY32" fmla="*/ 1544637 h 6858000"/>
              <a:gd name="connsiteX33" fmla="*/ 7424737 w 7569200"/>
              <a:gd name="connsiteY33" fmla="*/ 1589087 h 6858000"/>
              <a:gd name="connsiteX34" fmla="*/ 7442200 w 7569200"/>
              <a:gd name="connsiteY34" fmla="*/ 1631950 h 6858000"/>
              <a:gd name="connsiteX35" fmla="*/ 7459662 w 7569200"/>
              <a:gd name="connsiteY35" fmla="*/ 1671637 h 6858000"/>
              <a:gd name="connsiteX36" fmla="*/ 7478712 w 7569200"/>
              <a:gd name="connsiteY36" fmla="*/ 1708150 h 6858000"/>
              <a:gd name="connsiteX37" fmla="*/ 7497762 w 7569200"/>
              <a:gd name="connsiteY37" fmla="*/ 1743075 h 6858000"/>
              <a:gd name="connsiteX38" fmla="*/ 7516812 w 7569200"/>
              <a:gd name="connsiteY38" fmla="*/ 1782762 h 6858000"/>
              <a:gd name="connsiteX39" fmla="*/ 7532687 w 7569200"/>
              <a:gd name="connsiteY39" fmla="*/ 1824037 h 6858000"/>
              <a:gd name="connsiteX40" fmla="*/ 7546975 w 7569200"/>
              <a:gd name="connsiteY40" fmla="*/ 1870075 h 6858000"/>
              <a:gd name="connsiteX41" fmla="*/ 7558087 w 7569200"/>
              <a:gd name="connsiteY41" fmla="*/ 1922462 h 6858000"/>
              <a:gd name="connsiteX42" fmla="*/ 7566025 w 7569200"/>
              <a:gd name="connsiteY42" fmla="*/ 1982787 h 6858000"/>
              <a:gd name="connsiteX43" fmla="*/ 7569200 w 7569200"/>
              <a:gd name="connsiteY43" fmla="*/ 2051050 h 6858000"/>
              <a:gd name="connsiteX44" fmla="*/ 7566025 w 7569200"/>
              <a:gd name="connsiteY44" fmla="*/ 2119312 h 6858000"/>
              <a:gd name="connsiteX45" fmla="*/ 7558087 w 7569200"/>
              <a:gd name="connsiteY45" fmla="*/ 2179637 h 6858000"/>
              <a:gd name="connsiteX46" fmla="*/ 7546975 w 7569200"/>
              <a:gd name="connsiteY46" fmla="*/ 2232025 h 6858000"/>
              <a:gd name="connsiteX47" fmla="*/ 7532687 w 7569200"/>
              <a:gd name="connsiteY47" fmla="*/ 2278062 h 6858000"/>
              <a:gd name="connsiteX48" fmla="*/ 7516812 w 7569200"/>
              <a:gd name="connsiteY48" fmla="*/ 2319337 h 6858000"/>
              <a:gd name="connsiteX49" fmla="*/ 7497762 w 7569200"/>
              <a:gd name="connsiteY49" fmla="*/ 2359025 h 6858000"/>
              <a:gd name="connsiteX50" fmla="*/ 7478712 w 7569200"/>
              <a:gd name="connsiteY50" fmla="*/ 2395537 h 6858000"/>
              <a:gd name="connsiteX51" fmla="*/ 7459662 w 7569200"/>
              <a:gd name="connsiteY51" fmla="*/ 2433637 h 6858000"/>
              <a:gd name="connsiteX52" fmla="*/ 7442200 w 7569200"/>
              <a:gd name="connsiteY52" fmla="*/ 2471737 h 6858000"/>
              <a:gd name="connsiteX53" fmla="*/ 7424737 w 7569200"/>
              <a:gd name="connsiteY53" fmla="*/ 2513012 h 6858000"/>
              <a:gd name="connsiteX54" fmla="*/ 7410450 w 7569200"/>
              <a:gd name="connsiteY54" fmla="*/ 2560637 h 6858000"/>
              <a:gd name="connsiteX55" fmla="*/ 7400925 w 7569200"/>
              <a:gd name="connsiteY55" fmla="*/ 2613025 h 6858000"/>
              <a:gd name="connsiteX56" fmla="*/ 7391400 w 7569200"/>
              <a:gd name="connsiteY56" fmla="*/ 2671762 h 6858000"/>
              <a:gd name="connsiteX57" fmla="*/ 7389812 w 7569200"/>
              <a:gd name="connsiteY57" fmla="*/ 2741612 h 6858000"/>
              <a:gd name="connsiteX58" fmla="*/ 7391400 w 7569200"/>
              <a:gd name="connsiteY58" fmla="*/ 2809875 h 6858000"/>
              <a:gd name="connsiteX59" fmla="*/ 7400925 w 7569200"/>
              <a:gd name="connsiteY59" fmla="*/ 2868612 h 6858000"/>
              <a:gd name="connsiteX60" fmla="*/ 7410450 w 7569200"/>
              <a:gd name="connsiteY60" fmla="*/ 2922587 h 6858000"/>
              <a:gd name="connsiteX61" fmla="*/ 7424737 w 7569200"/>
              <a:gd name="connsiteY61" fmla="*/ 2967037 h 6858000"/>
              <a:gd name="connsiteX62" fmla="*/ 7442200 w 7569200"/>
              <a:gd name="connsiteY62" fmla="*/ 3009900 h 6858000"/>
              <a:gd name="connsiteX63" fmla="*/ 7459662 w 7569200"/>
              <a:gd name="connsiteY63" fmla="*/ 3046412 h 6858000"/>
              <a:gd name="connsiteX64" fmla="*/ 7478712 w 7569200"/>
              <a:gd name="connsiteY64" fmla="*/ 3084512 h 6858000"/>
              <a:gd name="connsiteX65" fmla="*/ 7497762 w 7569200"/>
              <a:gd name="connsiteY65" fmla="*/ 3121025 h 6858000"/>
              <a:gd name="connsiteX66" fmla="*/ 7516812 w 7569200"/>
              <a:gd name="connsiteY66" fmla="*/ 3160712 h 6858000"/>
              <a:gd name="connsiteX67" fmla="*/ 7532687 w 7569200"/>
              <a:gd name="connsiteY67" fmla="*/ 3201987 h 6858000"/>
              <a:gd name="connsiteX68" fmla="*/ 7546975 w 7569200"/>
              <a:gd name="connsiteY68" fmla="*/ 3248025 h 6858000"/>
              <a:gd name="connsiteX69" fmla="*/ 7558087 w 7569200"/>
              <a:gd name="connsiteY69" fmla="*/ 3300412 h 6858000"/>
              <a:gd name="connsiteX70" fmla="*/ 7566025 w 7569200"/>
              <a:gd name="connsiteY70" fmla="*/ 3360737 h 6858000"/>
              <a:gd name="connsiteX71" fmla="*/ 7569200 w 7569200"/>
              <a:gd name="connsiteY71" fmla="*/ 3427412 h 6858000"/>
              <a:gd name="connsiteX72" fmla="*/ 7566025 w 7569200"/>
              <a:gd name="connsiteY72" fmla="*/ 3497262 h 6858000"/>
              <a:gd name="connsiteX73" fmla="*/ 7558087 w 7569200"/>
              <a:gd name="connsiteY73" fmla="*/ 3557587 h 6858000"/>
              <a:gd name="connsiteX74" fmla="*/ 7546975 w 7569200"/>
              <a:gd name="connsiteY74" fmla="*/ 3609975 h 6858000"/>
              <a:gd name="connsiteX75" fmla="*/ 7532687 w 7569200"/>
              <a:gd name="connsiteY75" fmla="*/ 3656012 h 6858000"/>
              <a:gd name="connsiteX76" fmla="*/ 7516812 w 7569200"/>
              <a:gd name="connsiteY76" fmla="*/ 3697287 h 6858000"/>
              <a:gd name="connsiteX77" fmla="*/ 7497762 w 7569200"/>
              <a:gd name="connsiteY77" fmla="*/ 3736975 h 6858000"/>
              <a:gd name="connsiteX78" fmla="*/ 7459662 w 7569200"/>
              <a:gd name="connsiteY78" fmla="*/ 3811587 h 6858000"/>
              <a:gd name="connsiteX79" fmla="*/ 7442200 w 7569200"/>
              <a:gd name="connsiteY79" fmla="*/ 3848100 h 6858000"/>
              <a:gd name="connsiteX80" fmla="*/ 7424737 w 7569200"/>
              <a:gd name="connsiteY80" fmla="*/ 3890962 h 6858000"/>
              <a:gd name="connsiteX81" fmla="*/ 7410450 w 7569200"/>
              <a:gd name="connsiteY81" fmla="*/ 3935412 h 6858000"/>
              <a:gd name="connsiteX82" fmla="*/ 7400925 w 7569200"/>
              <a:gd name="connsiteY82" fmla="*/ 3987800 h 6858000"/>
              <a:gd name="connsiteX83" fmla="*/ 7391400 w 7569200"/>
              <a:gd name="connsiteY83" fmla="*/ 4048125 h 6858000"/>
              <a:gd name="connsiteX84" fmla="*/ 7389812 w 7569200"/>
              <a:gd name="connsiteY84" fmla="*/ 4116387 h 6858000"/>
              <a:gd name="connsiteX85" fmla="*/ 7391400 w 7569200"/>
              <a:gd name="connsiteY85" fmla="*/ 4186237 h 6858000"/>
              <a:gd name="connsiteX86" fmla="*/ 7400925 w 7569200"/>
              <a:gd name="connsiteY86" fmla="*/ 4244975 h 6858000"/>
              <a:gd name="connsiteX87" fmla="*/ 7410450 w 7569200"/>
              <a:gd name="connsiteY87" fmla="*/ 4297362 h 6858000"/>
              <a:gd name="connsiteX88" fmla="*/ 7424737 w 7569200"/>
              <a:gd name="connsiteY88" fmla="*/ 4343400 h 6858000"/>
              <a:gd name="connsiteX89" fmla="*/ 7442200 w 7569200"/>
              <a:gd name="connsiteY89" fmla="*/ 4386262 h 6858000"/>
              <a:gd name="connsiteX90" fmla="*/ 7459662 w 7569200"/>
              <a:gd name="connsiteY90" fmla="*/ 4424362 h 6858000"/>
              <a:gd name="connsiteX91" fmla="*/ 7497762 w 7569200"/>
              <a:gd name="connsiteY91" fmla="*/ 4498975 h 6858000"/>
              <a:gd name="connsiteX92" fmla="*/ 7516812 w 7569200"/>
              <a:gd name="connsiteY92" fmla="*/ 4537075 h 6858000"/>
              <a:gd name="connsiteX93" fmla="*/ 7532687 w 7569200"/>
              <a:gd name="connsiteY93" fmla="*/ 4579937 h 6858000"/>
              <a:gd name="connsiteX94" fmla="*/ 7546975 w 7569200"/>
              <a:gd name="connsiteY94" fmla="*/ 4625975 h 6858000"/>
              <a:gd name="connsiteX95" fmla="*/ 7558087 w 7569200"/>
              <a:gd name="connsiteY95" fmla="*/ 4678362 h 6858000"/>
              <a:gd name="connsiteX96" fmla="*/ 7566025 w 7569200"/>
              <a:gd name="connsiteY96" fmla="*/ 4738687 h 6858000"/>
              <a:gd name="connsiteX97" fmla="*/ 7569200 w 7569200"/>
              <a:gd name="connsiteY97" fmla="*/ 4806950 h 6858000"/>
              <a:gd name="connsiteX98" fmla="*/ 7566025 w 7569200"/>
              <a:gd name="connsiteY98" fmla="*/ 4875212 h 6858000"/>
              <a:gd name="connsiteX99" fmla="*/ 7558087 w 7569200"/>
              <a:gd name="connsiteY99" fmla="*/ 4935537 h 6858000"/>
              <a:gd name="connsiteX100" fmla="*/ 7546975 w 7569200"/>
              <a:gd name="connsiteY100" fmla="*/ 4987925 h 6858000"/>
              <a:gd name="connsiteX101" fmla="*/ 7532687 w 7569200"/>
              <a:gd name="connsiteY101" fmla="*/ 5033962 h 6858000"/>
              <a:gd name="connsiteX102" fmla="*/ 7516812 w 7569200"/>
              <a:gd name="connsiteY102" fmla="*/ 5075237 h 6858000"/>
              <a:gd name="connsiteX103" fmla="*/ 7497762 w 7569200"/>
              <a:gd name="connsiteY103" fmla="*/ 5114925 h 6858000"/>
              <a:gd name="connsiteX104" fmla="*/ 7478712 w 7569200"/>
              <a:gd name="connsiteY104" fmla="*/ 5149850 h 6858000"/>
              <a:gd name="connsiteX105" fmla="*/ 7459662 w 7569200"/>
              <a:gd name="connsiteY105" fmla="*/ 5186362 h 6858000"/>
              <a:gd name="connsiteX106" fmla="*/ 7442200 w 7569200"/>
              <a:gd name="connsiteY106" fmla="*/ 5226050 h 6858000"/>
              <a:gd name="connsiteX107" fmla="*/ 7424737 w 7569200"/>
              <a:gd name="connsiteY107" fmla="*/ 5268912 h 6858000"/>
              <a:gd name="connsiteX108" fmla="*/ 7410450 w 7569200"/>
              <a:gd name="connsiteY108" fmla="*/ 5313362 h 6858000"/>
              <a:gd name="connsiteX109" fmla="*/ 7400925 w 7569200"/>
              <a:gd name="connsiteY109" fmla="*/ 5365750 h 6858000"/>
              <a:gd name="connsiteX110" fmla="*/ 7391400 w 7569200"/>
              <a:gd name="connsiteY110" fmla="*/ 5426075 h 6858000"/>
              <a:gd name="connsiteX111" fmla="*/ 7389812 w 7569200"/>
              <a:gd name="connsiteY111" fmla="*/ 5494337 h 6858000"/>
              <a:gd name="connsiteX112" fmla="*/ 7391400 w 7569200"/>
              <a:gd name="connsiteY112" fmla="*/ 5562600 h 6858000"/>
              <a:gd name="connsiteX113" fmla="*/ 7400925 w 7569200"/>
              <a:gd name="connsiteY113" fmla="*/ 5622925 h 6858000"/>
              <a:gd name="connsiteX114" fmla="*/ 7410450 w 7569200"/>
              <a:gd name="connsiteY114" fmla="*/ 5675312 h 6858000"/>
              <a:gd name="connsiteX115" fmla="*/ 7424737 w 7569200"/>
              <a:gd name="connsiteY115" fmla="*/ 5721350 h 6858000"/>
              <a:gd name="connsiteX116" fmla="*/ 7442200 w 7569200"/>
              <a:gd name="connsiteY116" fmla="*/ 5762625 h 6858000"/>
              <a:gd name="connsiteX117" fmla="*/ 7459662 w 7569200"/>
              <a:gd name="connsiteY117" fmla="*/ 5802312 h 6858000"/>
              <a:gd name="connsiteX118" fmla="*/ 7478712 w 7569200"/>
              <a:gd name="connsiteY118" fmla="*/ 5840412 h 6858000"/>
              <a:gd name="connsiteX119" fmla="*/ 7497762 w 7569200"/>
              <a:gd name="connsiteY119" fmla="*/ 5876925 h 6858000"/>
              <a:gd name="connsiteX120" fmla="*/ 7516812 w 7569200"/>
              <a:gd name="connsiteY120" fmla="*/ 5915025 h 6858000"/>
              <a:gd name="connsiteX121" fmla="*/ 7532687 w 7569200"/>
              <a:gd name="connsiteY121" fmla="*/ 5956300 h 6858000"/>
              <a:gd name="connsiteX122" fmla="*/ 7546975 w 7569200"/>
              <a:gd name="connsiteY122" fmla="*/ 6003925 h 6858000"/>
              <a:gd name="connsiteX123" fmla="*/ 7558087 w 7569200"/>
              <a:gd name="connsiteY123" fmla="*/ 6056312 h 6858000"/>
              <a:gd name="connsiteX124" fmla="*/ 7566025 w 7569200"/>
              <a:gd name="connsiteY124" fmla="*/ 6113462 h 6858000"/>
              <a:gd name="connsiteX125" fmla="*/ 7569200 w 7569200"/>
              <a:gd name="connsiteY125" fmla="*/ 6183312 h 6858000"/>
              <a:gd name="connsiteX126" fmla="*/ 7566025 w 7569200"/>
              <a:gd name="connsiteY126" fmla="*/ 6251575 h 6858000"/>
              <a:gd name="connsiteX127" fmla="*/ 7558087 w 7569200"/>
              <a:gd name="connsiteY127" fmla="*/ 6311900 h 6858000"/>
              <a:gd name="connsiteX128" fmla="*/ 7546975 w 7569200"/>
              <a:gd name="connsiteY128" fmla="*/ 6361112 h 6858000"/>
              <a:gd name="connsiteX129" fmla="*/ 7532687 w 7569200"/>
              <a:gd name="connsiteY129" fmla="*/ 6407150 h 6858000"/>
              <a:gd name="connsiteX130" fmla="*/ 7516812 w 7569200"/>
              <a:gd name="connsiteY130" fmla="*/ 6448425 h 6858000"/>
              <a:gd name="connsiteX131" fmla="*/ 7499350 w 7569200"/>
              <a:gd name="connsiteY131" fmla="*/ 6488112 h 6858000"/>
              <a:gd name="connsiteX132" fmla="*/ 7481887 w 7569200"/>
              <a:gd name="connsiteY132" fmla="*/ 6523037 h 6858000"/>
              <a:gd name="connsiteX133" fmla="*/ 7462837 w 7569200"/>
              <a:gd name="connsiteY133" fmla="*/ 6561137 h 6858000"/>
              <a:gd name="connsiteX134" fmla="*/ 7443787 w 7569200"/>
              <a:gd name="connsiteY134" fmla="*/ 6597650 h 6858000"/>
              <a:gd name="connsiteX135" fmla="*/ 7427912 w 7569200"/>
              <a:gd name="connsiteY135" fmla="*/ 6640512 h 6858000"/>
              <a:gd name="connsiteX136" fmla="*/ 7412037 w 7569200"/>
              <a:gd name="connsiteY136" fmla="*/ 6683375 h 6858000"/>
              <a:gd name="connsiteX137" fmla="*/ 7402512 w 7569200"/>
              <a:gd name="connsiteY137" fmla="*/ 6735762 h 6858000"/>
              <a:gd name="connsiteX138" fmla="*/ 7394575 w 7569200"/>
              <a:gd name="connsiteY138" fmla="*/ 6791325 h 6858000"/>
              <a:gd name="connsiteX139" fmla="*/ 7389812 w 7569200"/>
              <a:gd name="connsiteY139" fmla="*/ 6858000 h 6858000"/>
              <a:gd name="connsiteX140" fmla="*/ 0 w 7569200"/>
              <a:gd name="connsiteY140" fmla="*/ 6858000 h 6858000"/>
              <a:gd name="connsiteX141" fmla="*/ 0 w 7569200"/>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569200" h="6858000">
                <a:moveTo>
                  <a:pt x="0" y="0"/>
                </a:moveTo>
                <a:lnTo>
                  <a:pt x="7389812" y="0"/>
                </a:lnTo>
                <a:lnTo>
                  <a:pt x="7394575" y="66675"/>
                </a:lnTo>
                <a:lnTo>
                  <a:pt x="7402512" y="122237"/>
                </a:lnTo>
                <a:lnTo>
                  <a:pt x="7412037" y="174625"/>
                </a:lnTo>
                <a:lnTo>
                  <a:pt x="7427912" y="217487"/>
                </a:lnTo>
                <a:lnTo>
                  <a:pt x="7443787" y="260350"/>
                </a:lnTo>
                <a:lnTo>
                  <a:pt x="7462837" y="296862"/>
                </a:lnTo>
                <a:lnTo>
                  <a:pt x="7481887" y="334962"/>
                </a:lnTo>
                <a:lnTo>
                  <a:pt x="7499350" y="369887"/>
                </a:lnTo>
                <a:lnTo>
                  <a:pt x="7516812" y="409575"/>
                </a:lnTo>
                <a:lnTo>
                  <a:pt x="7532687" y="450850"/>
                </a:lnTo>
                <a:lnTo>
                  <a:pt x="7546975" y="496887"/>
                </a:lnTo>
                <a:lnTo>
                  <a:pt x="7558087" y="546100"/>
                </a:lnTo>
                <a:lnTo>
                  <a:pt x="7566025" y="606425"/>
                </a:lnTo>
                <a:lnTo>
                  <a:pt x="7569200" y="673100"/>
                </a:lnTo>
                <a:lnTo>
                  <a:pt x="7566025" y="744537"/>
                </a:lnTo>
                <a:lnTo>
                  <a:pt x="7558087" y="801687"/>
                </a:lnTo>
                <a:lnTo>
                  <a:pt x="7546975" y="854075"/>
                </a:lnTo>
                <a:lnTo>
                  <a:pt x="7532687" y="901700"/>
                </a:lnTo>
                <a:lnTo>
                  <a:pt x="7516812" y="942975"/>
                </a:lnTo>
                <a:lnTo>
                  <a:pt x="7497762" y="981075"/>
                </a:lnTo>
                <a:lnTo>
                  <a:pt x="7478712" y="1017587"/>
                </a:lnTo>
                <a:lnTo>
                  <a:pt x="7459662" y="1055687"/>
                </a:lnTo>
                <a:lnTo>
                  <a:pt x="7442200" y="1095375"/>
                </a:lnTo>
                <a:lnTo>
                  <a:pt x="7424737" y="1136650"/>
                </a:lnTo>
                <a:lnTo>
                  <a:pt x="7410450" y="1182687"/>
                </a:lnTo>
                <a:lnTo>
                  <a:pt x="7400925" y="1235075"/>
                </a:lnTo>
                <a:lnTo>
                  <a:pt x="7391400" y="1295400"/>
                </a:lnTo>
                <a:lnTo>
                  <a:pt x="7389812" y="1363662"/>
                </a:lnTo>
                <a:lnTo>
                  <a:pt x="7391400" y="1431925"/>
                </a:lnTo>
                <a:lnTo>
                  <a:pt x="7400925" y="1492250"/>
                </a:lnTo>
                <a:lnTo>
                  <a:pt x="7410450" y="1544637"/>
                </a:lnTo>
                <a:lnTo>
                  <a:pt x="7424737" y="1589087"/>
                </a:lnTo>
                <a:lnTo>
                  <a:pt x="7442200" y="1631950"/>
                </a:lnTo>
                <a:lnTo>
                  <a:pt x="7459662" y="1671637"/>
                </a:lnTo>
                <a:lnTo>
                  <a:pt x="7478712" y="1708150"/>
                </a:lnTo>
                <a:lnTo>
                  <a:pt x="7497762" y="1743075"/>
                </a:lnTo>
                <a:lnTo>
                  <a:pt x="7516812" y="1782762"/>
                </a:lnTo>
                <a:lnTo>
                  <a:pt x="7532687" y="1824037"/>
                </a:lnTo>
                <a:lnTo>
                  <a:pt x="7546975" y="1870075"/>
                </a:lnTo>
                <a:lnTo>
                  <a:pt x="7558087" y="1922462"/>
                </a:lnTo>
                <a:lnTo>
                  <a:pt x="7566025" y="1982787"/>
                </a:lnTo>
                <a:lnTo>
                  <a:pt x="7569200" y="2051050"/>
                </a:lnTo>
                <a:lnTo>
                  <a:pt x="7566025" y="2119312"/>
                </a:lnTo>
                <a:lnTo>
                  <a:pt x="7558087" y="2179637"/>
                </a:lnTo>
                <a:lnTo>
                  <a:pt x="7546975" y="2232025"/>
                </a:lnTo>
                <a:lnTo>
                  <a:pt x="7532687" y="2278062"/>
                </a:lnTo>
                <a:lnTo>
                  <a:pt x="7516812" y="2319337"/>
                </a:lnTo>
                <a:lnTo>
                  <a:pt x="7497762" y="2359025"/>
                </a:lnTo>
                <a:lnTo>
                  <a:pt x="7478712" y="2395537"/>
                </a:lnTo>
                <a:lnTo>
                  <a:pt x="7459662" y="2433637"/>
                </a:lnTo>
                <a:lnTo>
                  <a:pt x="7442200" y="2471737"/>
                </a:lnTo>
                <a:lnTo>
                  <a:pt x="7424737" y="2513012"/>
                </a:lnTo>
                <a:lnTo>
                  <a:pt x="7410450" y="2560637"/>
                </a:lnTo>
                <a:lnTo>
                  <a:pt x="7400925" y="2613025"/>
                </a:lnTo>
                <a:lnTo>
                  <a:pt x="7391400" y="2671762"/>
                </a:lnTo>
                <a:lnTo>
                  <a:pt x="7389812" y="2741612"/>
                </a:lnTo>
                <a:lnTo>
                  <a:pt x="7391400" y="2809875"/>
                </a:lnTo>
                <a:lnTo>
                  <a:pt x="7400925" y="2868612"/>
                </a:lnTo>
                <a:lnTo>
                  <a:pt x="7410450" y="2922587"/>
                </a:lnTo>
                <a:lnTo>
                  <a:pt x="7424737" y="2967037"/>
                </a:lnTo>
                <a:lnTo>
                  <a:pt x="7442200" y="3009900"/>
                </a:lnTo>
                <a:lnTo>
                  <a:pt x="7459662" y="3046412"/>
                </a:lnTo>
                <a:lnTo>
                  <a:pt x="7478712" y="3084512"/>
                </a:lnTo>
                <a:lnTo>
                  <a:pt x="7497762" y="3121025"/>
                </a:lnTo>
                <a:lnTo>
                  <a:pt x="7516812" y="3160712"/>
                </a:lnTo>
                <a:lnTo>
                  <a:pt x="7532687" y="3201987"/>
                </a:lnTo>
                <a:lnTo>
                  <a:pt x="7546975" y="3248025"/>
                </a:lnTo>
                <a:lnTo>
                  <a:pt x="7558087" y="3300412"/>
                </a:lnTo>
                <a:lnTo>
                  <a:pt x="7566025" y="3360737"/>
                </a:lnTo>
                <a:lnTo>
                  <a:pt x="7569200" y="3427412"/>
                </a:lnTo>
                <a:lnTo>
                  <a:pt x="7566025" y="3497262"/>
                </a:lnTo>
                <a:lnTo>
                  <a:pt x="7558087" y="3557587"/>
                </a:lnTo>
                <a:lnTo>
                  <a:pt x="7546975" y="3609975"/>
                </a:lnTo>
                <a:lnTo>
                  <a:pt x="7532687" y="3656012"/>
                </a:lnTo>
                <a:lnTo>
                  <a:pt x="7516812" y="3697287"/>
                </a:lnTo>
                <a:lnTo>
                  <a:pt x="7497762" y="3736975"/>
                </a:lnTo>
                <a:lnTo>
                  <a:pt x="7459662" y="3811587"/>
                </a:lnTo>
                <a:lnTo>
                  <a:pt x="7442200" y="3848100"/>
                </a:lnTo>
                <a:lnTo>
                  <a:pt x="7424737" y="3890962"/>
                </a:lnTo>
                <a:lnTo>
                  <a:pt x="7410450" y="3935412"/>
                </a:lnTo>
                <a:lnTo>
                  <a:pt x="7400925" y="3987800"/>
                </a:lnTo>
                <a:lnTo>
                  <a:pt x="7391400" y="4048125"/>
                </a:lnTo>
                <a:lnTo>
                  <a:pt x="7389812" y="4116387"/>
                </a:lnTo>
                <a:lnTo>
                  <a:pt x="7391400" y="4186237"/>
                </a:lnTo>
                <a:lnTo>
                  <a:pt x="7400925" y="4244975"/>
                </a:lnTo>
                <a:lnTo>
                  <a:pt x="7410450" y="4297362"/>
                </a:lnTo>
                <a:lnTo>
                  <a:pt x="7424737" y="4343400"/>
                </a:lnTo>
                <a:lnTo>
                  <a:pt x="7442200" y="4386262"/>
                </a:lnTo>
                <a:lnTo>
                  <a:pt x="7459662" y="4424362"/>
                </a:lnTo>
                <a:lnTo>
                  <a:pt x="7497762" y="4498975"/>
                </a:lnTo>
                <a:lnTo>
                  <a:pt x="7516812" y="4537075"/>
                </a:lnTo>
                <a:lnTo>
                  <a:pt x="7532687" y="4579937"/>
                </a:lnTo>
                <a:lnTo>
                  <a:pt x="7546975" y="4625975"/>
                </a:lnTo>
                <a:lnTo>
                  <a:pt x="7558087" y="4678362"/>
                </a:lnTo>
                <a:lnTo>
                  <a:pt x="7566025" y="4738687"/>
                </a:lnTo>
                <a:lnTo>
                  <a:pt x="7569200" y="4806950"/>
                </a:lnTo>
                <a:lnTo>
                  <a:pt x="7566025" y="4875212"/>
                </a:lnTo>
                <a:lnTo>
                  <a:pt x="7558087" y="4935537"/>
                </a:lnTo>
                <a:lnTo>
                  <a:pt x="7546975" y="4987925"/>
                </a:lnTo>
                <a:lnTo>
                  <a:pt x="7532687" y="5033962"/>
                </a:lnTo>
                <a:lnTo>
                  <a:pt x="7516812" y="5075237"/>
                </a:lnTo>
                <a:lnTo>
                  <a:pt x="7497762" y="5114925"/>
                </a:lnTo>
                <a:lnTo>
                  <a:pt x="7478712" y="5149850"/>
                </a:lnTo>
                <a:lnTo>
                  <a:pt x="7459662" y="5186362"/>
                </a:lnTo>
                <a:lnTo>
                  <a:pt x="7442200" y="5226050"/>
                </a:lnTo>
                <a:lnTo>
                  <a:pt x="7424737" y="5268912"/>
                </a:lnTo>
                <a:lnTo>
                  <a:pt x="7410450" y="5313362"/>
                </a:lnTo>
                <a:lnTo>
                  <a:pt x="7400925" y="5365750"/>
                </a:lnTo>
                <a:lnTo>
                  <a:pt x="7391400" y="5426075"/>
                </a:lnTo>
                <a:lnTo>
                  <a:pt x="7389812" y="5494337"/>
                </a:lnTo>
                <a:lnTo>
                  <a:pt x="7391400" y="5562600"/>
                </a:lnTo>
                <a:lnTo>
                  <a:pt x="7400925" y="5622925"/>
                </a:lnTo>
                <a:lnTo>
                  <a:pt x="7410450" y="5675312"/>
                </a:lnTo>
                <a:lnTo>
                  <a:pt x="7424737" y="5721350"/>
                </a:lnTo>
                <a:lnTo>
                  <a:pt x="7442200" y="5762625"/>
                </a:lnTo>
                <a:lnTo>
                  <a:pt x="7459662" y="5802312"/>
                </a:lnTo>
                <a:lnTo>
                  <a:pt x="7478712" y="5840412"/>
                </a:lnTo>
                <a:lnTo>
                  <a:pt x="7497762" y="5876925"/>
                </a:lnTo>
                <a:lnTo>
                  <a:pt x="7516812" y="5915025"/>
                </a:lnTo>
                <a:lnTo>
                  <a:pt x="7532687" y="5956300"/>
                </a:lnTo>
                <a:lnTo>
                  <a:pt x="7546975" y="6003925"/>
                </a:lnTo>
                <a:lnTo>
                  <a:pt x="7558087" y="6056312"/>
                </a:lnTo>
                <a:lnTo>
                  <a:pt x="7566025" y="6113462"/>
                </a:lnTo>
                <a:lnTo>
                  <a:pt x="7569200" y="6183312"/>
                </a:lnTo>
                <a:lnTo>
                  <a:pt x="7566025" y="6251575"/>
                </a:lnTo>
                <a:lnTo>
                  <a:pt x="7558087" y="6311900"/>
                </a:lnTo>
                <a:lnTo>
                  <a:pt x="7546975" y="6361112"/>
                </a:lnTo>
                <a:lnTo>
                  <a:pt x="7532687" y="6407150"/>
                </a:lnTo>
                <a:lnTo>
                  <a:pt x="7516812" y="6448425"/>
                </a:lnTo>
                <a:lnTo>
                  <a:pt x="7499350" y="6488112"/>
                </a:lnTo>
                <a:lnTo>
                  <a:pt x="7481887" y="6523037"/>
                </a:lnTo>
                <a:lnTo>
                  <a:pt x="7462837" y="6561137"/>
                </a:lnTo>
                <a:lnTo>
                  <a:pt x="7443787" y="6597650"/>
                </a:lnTo>
                <a:lnTo>
                  <a:pt x="7427912" y="6640512"/>
                </a:lnTo>
                <a:lnTo>
                  <a:pt x="7412037" y="6683375"/>
                </a:lnTo>
                <a:lnTo>
                  <a:pt x="7402512" y="6735762"/>
                </a:lnTo>
                <a:lnTo>
                  <a:pt x="7394575" y="6791325"/>
                </a:lnTo>
                <a:lnTo>
                  <a:pt x="7389812" y="6858000"/>
                </a:lnTo>
                <a:lnTo>
                  <a:pt x="0" y="6858000"/>
                </a:lnTo>
                <a:lnTo>
                  <a:pt x="0" y="0"/>
                </a:lnTo>
                <a:close/>
              </a:path>
            </a:pathLst>
          </a:custGeom>
          <a:solidFill>
            <a:schemeClr val="bg2"/>
          </a:solidFill>
          <a:ln w="0">
            <a:noFill/>
            <a:prstDash val="solid"/>
            <a:round/>
            <a:headEnd/>
            <a:tailEnd/>
          </a:ln>
        </p:spPr>
      </p:sp>
      <p:sp>
        <p:nvSpPr>
          <p:cNvPr id="2" name="Title 1">
            <a:extLst>
              <a:ext uri="{FF2B5EF4-FFF2-40B4-BE49-F238E27FC236}">
                <a16:creationId xmlns:a16="http://schemas.microsoft.com/office/drawing/2014/main" id="{8E7C8B19-F2D7-7BCC-9240-747D8A88C067}"/>
              </a:ext>
            </a:extLst>
          </p:cNvPr>
          <p:cNvSpPr>
            <a:spLocks noGrp="1"/>
          </p:cNvSpPr>
          <p:nvPr>
            <p:ph type="title"/>
          </p:nvPr>
        </p:nvSpPr>
        <p:spPr>
          <a:xfrm>
            <a:off x="573788" y="382385"/>
            <a:ext cx="4511923" cy="1492132"/>
          </a:xfrm>
        </p:spPr>
        <p:txBody>
          <a:bodyPr>
            <a:normAutofit/>
          </a:bodyPr>
          <a:lstStyle/>
          <a:p>
            <a:r>
              <a:rPr lang="en-KR" dirty="0"/>
              <a:t>Table of contents</a:t>
            </a:r>
          </a:p>
        </p:txBody>
      </p:sp>
      <p:sp>
        <p:nvSpPr>
          <p:cNvPr id="11" name="Rectangle 10">
            <a:extLst>
              <a:ext uri="{FF2B5EF4-FFF2-40B4-BE49-F238E27FC236}">
                <a16:creationId xmlns:a16="http://schemas.microsoft.com/office/drawing/2014/main" id="{FA0382D1-1594-4E3D-842E-04E1E5E75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F8087BA0-71BE-4B1E-B963-CCFFC5F91A72}"/>
              </a:ext>
            </a:extLst>
          </p:cNvPr>
          <p:cNvSpPr>
            <a:spLocks noGrp="1"/>
          </p:cNvSpPr>
          <p:nvPr>
            <p:ph sz="quarter" idx="13"/>
          </p:nvPr>
        </p:nvSpPr>
        <p:spPr>
          <a:xfrm>
            <a:off x="573787" y="2286001"/>
            <a:ext cx="8733985" cy="5220268"/>
          </a:xfrm>
        </p:spPr>
        <p:txBody>
          <a:bodyPr>
            <a:normAutofit/>
          </a:bodyPr>
          <a:lstStyle/>
          <a:p>
            <a:r>
              <a:rPr lang="en-KR" sz="2400" dirty="0"/>
              <a:t>Problem Statement</a:t>
            </a:r>
          </a:p>
          <a:p>
            <a:r>
              <a:rPr lang="en-KR" sz="2400" dirty="0"/>
              <a:t>Context Level Diagram</a:t>
            </a:r>
          </a:p>
          <a:p>
            <a:r>
              <a:rPr lang="en-KR" sz="2400" dirty="0"/>
              <a:t>ERD</a:t>
            </a:r>
          </a:p>
          <a:p>
            <a:r>
              <a:rPr lang="en-KR" sz="2400" dirty="0"/>
              <a:t>EERD</a:t>
            </a:r>
          </a:p>
          <a:p>
            <a:r>
              <a:rPr lang="en-KR" sz="2400" dirty="0"/>
              <a:t>Normalization</a:t>
            </a:r>
          </a:p>
          <a:p>
            <a:r>
              <a:rPr lang="en-KR" sz="2400" dirty="0"/>
              <a:t>Physical database design</a:t>
            </a:r>
          </a:p>
          <a:p>
            <a:r>
              <a:rPr lang="en-KR" sz="2400" dirty="0"/>
              <a:t>Conclusion</a:t>
            </a:r>
          </a:p>
          <a:p>
            <a:r>
              <a:rPr lang="en-KR" sz="2400" dirty="0"/>
              <a:t>References</a:t>
            </a:r>
          </a:p>
        </p:txBody>
      </p:sp>
    </p:spTree>
    <p:extLst>
      <p:ext uri="{BB962C8B-B14F-4D97-AF65-F5344CB8AC3E}">
        <p14:creationId xmlns:p14="http://schemas.microsoft.com/office/powerpoint/2010/main" val="673828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CFC012A5-170D-4B0F-A916-A8EE2C6CE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7F40654-5E8C-468A-9596-50927AF19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50948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EAF2F-56AA-764F-D42D-CF62BECEE5CE}"/>
              </a:ext>
            </a:extLst>
          </p:cNvPr>
          <p:cNvSpPr>
            <a:spLocks noGrp="1"/>
          </p:cNvSpPr>
          <p:nvPr>
            <p:ph type="title"/>
          </p:nvPr>
        </p:nvSpPr>
        <p:spPr>
          <a:xfrm>
            <a:off x="723899" y="1354945"/>
            <a:ext cx="1544286" cy="4148110"/>
          </a:xfrm>
        </p:spPr>
        <p:txBody>
          <a:bodyPr anchor="ctr">
            <a:normAutofit/>
          </a:bodyPr>
          <a:lstStyle/>
          <a:p>
            <a:r>
              <a:rPr lang="en-US" sz="2000" u="sng" dirty="0">
                <a:solidFill>
                  <a:srgbClr val="2A1A00"/>
                </a:solidFill>
              </a:rPr>
              <a:t>Problem</a:t>
            </a:r>
            <a:br>
              <a:rPr lang="en-US" sz="2000" u="sng" dirty="0">
                <a:solidFill>
                  <a:srgbClr val="2A1A00"/>
                </a:solidFill>
              </a:rPr>
            </a:br>
            <a:br>
              <a:rPr lang="en-US" sz="2000" u="sng" dirty="0">
                <a:solidFill>
                  <a:srgbClr val="2A1A00"/>
                </a:solidFill>
              </a:rPr>
            </a:br>
            <a:r>
              <a:rPr lang="en-US" sz="2000" u="sng" dirty="0">
                <a:solidFill>
                  <a:srgbClr val="2A1A00"/>
                </a:solidFill>
              </a:rPr>
              <a:t> Statement</a:t>
            </a:r>
            <a:endParaRPr lang="en-KR" sz="2000" u="sng" dirty="0">
              <a:solidFill>
                <a:srgbClr val="2A1A00"/>
              </a:solidFill>
            </a:endParaRPr>
          </a:p>
        </p:txBody>
      </p:sp>
      <p:sp>
        <p:nvSpPr>
          <p:cNvPr id="7" name="Rectangle 11">
            <a:extLst>
              <a:ext uri="{FF2B5EF4-FFF2-40B4-BE49-F238E27FC236}">
                <a16:creationId xmlns:a16="http://schemas.microsoft.com/office/drawing/2014/main" id="{50B1BD4A-8DE6-4266-9C27-59260F938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2600" cy="6858000"/>
          </a:xfrm>
          <a:prstGeom prst="rect">
            <a:avLst/>
          </a:prstGeom>
          <a:solidFill>
            <a:schemeClr val="accent1">
              <a:lumMod val="75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 name="Content Placeholder 2">
            <a:extLst>
              <a:ext uri="{FF2B5EF4-FFF2-40B4-BE49-F238E27FC236}">
                <a16:creationId xmlns:a16="http://schemas.microsoft.com/office/drawing/2014/main" id="{E658F380-2419-A962-BC34-8AE0B47E44BA}"/>
              </a:ext>
            </a:extLst>
          </p:cNvPr>
          <p:cNvSpPr>
            <a:spLocks noGrp="1"/>
          </p:cNvSpPr>
          <p:nvPr>
            <p:ph sz="quarter" idx="13"/>
          </p:nvPr>
        </p:nvSpPr>
        <p:spPr>
          <a:xfrm>
            <a:off x="2509486" y="0"/>
            <a:ext cx="6634514" cy="7328846"/>
          </a:xfrm>
        </p:spPr>
        <p:txBody>
          <a:bodyPr anchor="ctr">
            <a:normAutofit/>
          </a:bodyPr>
          <a:lstStyle/>
          <a:p>
            <a:pPr marL="0" indent="0">
              <a:lnSpc>
                <a:spcPct val="100000"/>
              </a:lnSpc>
              <a:buNone/>
            </a:pPr>
            <a:r>
              <a:rPr lang="en-KR" dirty="0">
                <a:latin typeface="Calibri" panose="020F0502020204030204" pitchFamily="34" charset="0"/>
                <a:cs typeface="Calibri" panose="020F0502020204030204" pitchFamily="34" charset="0"/>
              </a:rPr>
              <a:t>T</a:t>
            </a:r>
            <a:r>
              <a:rPr lang="en-US" dirty="0">
                <a:latin typeface="Calibri" panose="020F0502020204030204" pitchFamily="34" charset="0"/>
                <a:cs typeface="Calibri" panose="020F0502020204030204" pitchFamily="34" charset="0"/>
              </a:rPr>
              <a:t>h</a:t>
            </a:r>
            <a:r>
              <a:rPr lang="en-KR" dirty="0">
                <a:latin typeface="Calibri" panose="020F0502020204030204" pitchFamily="34" charset="0"/>
                <a:cs typeface="Calibri" panose="020F0502020204030204" pitchFamily="34" charset="0"/>
              </a:rPr>
              <a:t>ere’s a brewery where thousands of beer bottles are manufactured. </a:t>
            </a:r>
            <a:r>
              <a:rPr lang="en-US" dirty="0">
                <a:latin typeface="Calibri" panose="020F0502020204030204" pitchFamily="34" charset="0"/>
                <a:cs typeface="Calibri" panose="020F0502020204030204" pitchFamily="34" charset="0"/>
              </a:rPr>
              <a:t>I</a:t>
            </a:r>
            <a:r>
              <a:rPr lang="en-KR" dirty="0">
                <a:latin typeface="Calibri" panose="020F0502020204030204" pitchFamily="34" charset="0"/>
                <a:cs typeface="Calibri" panose="020F0502020204030204" pitchFamily="34" charset="0"/>
              </a:rPr>
              <a:t>t consists of five departments, namely bottling, brewing, quality, hr, account. </a:t>
            </a:r>
            <a:r>
              <a:rPr lang="en-US" dirty="0">
                <a:latin typeface="Calibri" panose="020F0502020204030204" pitchFamily="34" charset="0"/>
                <a:cs typeface="Calibri" panose="020F0502020204030204" pitchFamily="34" charset="0"/>
              </a:rPr>
              <a:t>E</a:t>
            </a:r>
            <a:r>
              <a:rPr lang="en-KR" dirty="0">
                <a:latin typeface="Calibri" panose="020F0502020204030204" pitchFamily="34" charset="0"/>
                <a:cs typeface="Calibri" panose="020F0502020204030204" pitchFamily="34" charset="0"/>
              </a:rPr>
              <a:t>ach department has its own </a:t>
            </a:r>
            <a:r>
              <a:rPr lang="en-US" dirty="0">
                <a:latin typeface="Calibri" panose="020F0502020204030204" pitchFamily="34" charset="0"/>
                <a:cs typeface="Calibri" panose="020F0502020204030204" pitchFamily="34" charset="0"/>
              </a:rPr>
              <a:t>head,</a:t>
            </a:r>
            <a:r>
              <a:rPr lang="en-KR" dirty="0">
                <a:latin typeface="Calibri" panose="020F0502020204030204" pitchFamily="34" charset="0"/>
                <a:cs typeface="Calibri" panose="020F0502020204030204" pitchFamily="34" charset="0"/>
              </a:rPr>
              <a:t> butis guided by one head(brewer) . </a:t>
            </a:r>
            <a:r>
              <a:rPr lang="en-US" dirty="0">
                <a:latin typeface="Calibri" panose="020F0502020204030204" pitchFamily="34" charset="0"/>
                <a:cs typeface="Calibri" panose="020F0502020204030204" pitchFamily="34" charset="0"/>
              </a:rPr>
              <a:t>A</a:t>
            </a:r>
            <a:r>
              <a:rPr lang="en-KR" dirty="0">
                <a:latin typeface="Calibri" panose="020F0502020204030204" pitchFamily="34" charset="0"/>
                <a:cs typeface="Calibri" panose="020F0502020204030204" pitchFamily="34" charset="0"/>
              </a:rPr>
              <a:t>part from that there is maintainence team and plant manager. </a:t>
            </a:r>
            <a:r>
              <a:rPr lang="en-US" dirty="0">
                <a:latin typeface="Calibri" panose="020F0502020204030204" pitchFamily="34" charset="0"/>
                <a:cs typeface="Calibri" panose="020F0502020204030204" pitchFamily="34" charset="0"/>
              </a:rPr>
              <a:t>A</a:t>
            </a:r>
            <a:r>
              <a:rPr lang="en-KR" dirty="0">
                <a:latin typeface="Calibri" panose="020F0502020204030204" pitchFamily="34" charset="0"/>
                <a:cs typeface="Calibri" panose="020F0502020204030204" pitchFamily="34" charset="0"/>
              </a:rPr>
              <a:t>nd, at the end of beer production and bottling, and packaging, the distributors help the company to distribute the beer cartoon, who are only given permission to dispatch by the inspector after he/she inspects each bottle and packaging conditions.</a:t>
            </a:r>
          </a:p>
          <a:p>
            <a:pPr marL="0" indent="0">
              <a:lnSpc>
                <a:spcPct val="100000"/>
              </a:lnSpc>
              <a:buNone/>
            </a:pPr>
            <a:endParaRPr lang="en-KR" sz="1300" dirty="0">
              <a:latin typeface="Calibri" panose="020F0502020204030204" pitchFamily="34" charset="0"/>
              <a:cs typeface="Calibri" panose="020F0502020204030204" pitchFamily="34" charset="0"/>
            </a:endParaRPr>
          </a:p>
          <a:p>
            <a:pPr marL="0" indent="0">
              <a:lnSpc>
                <a:spcPct val="100000"/>
              </a:lnSpc>
              <a:buNone/>
            </a:pPr>
            <a:r>
              <a:rPr lang="en-KR" sz="1800" dirty="0">
                <a:latin typeface="Calibri" panose="020F0502020204030204" pitchFamily="34" charset="0"/>
                <a:cs typeface="Calibri" panose="020F0502020204030204" pitchFamily="34" charset="0"/>
              </a:rPr>
              <a:t>Output : </a:t>
            </a:r>
          </a:p>
          <a:p>
            <a:pPr marL="0" indent="0">
              <a:lnSpc>
                <a:spcPct val="100000"/>
              </a:lnSpc>
              <a:buNone/>
            </a:pPr>
            <a:endParaRPr lang="en-KR" sz="1800" dirty="0">
              <a:latin typeface="Calibri" panose="020F0502020204030204" pitchFamily="34" charset="0"/>
              <a:cs typeface="Calibri" panose="020F0502020204030204" pitchFamily="34" charset="0"/>
            </a:endParaRPr>
          </a:p>
          <a:p>
            <a:pPr>
              <a:lnSpc>
                <a:spcPct val="100000"/>
              </a:lnSpc>
            </a:pPr>
            <a:r>
              <a:rPr lang="en-KR" sz="1800" dirty="0">
                <a:latin typeface="Calibri" panose="020F0502020204030204" pitchFamily="34" charset="0"/>
                <a:cs typeface="Calibri" panose="020F0502020204030204" pitchFamily="34" charset="0"/>
              </a:rPr>
              <a:t>1 head brewer who controls all the departments.</a:t>
            </a:r>
          </a:p>
          <a:p>
            <a:pPr>
              <a:lnSpc>
                <a:spcPct val="100000"/>
              </a:lnSpc>
            </a:pPr>
            <a:r>
              <a:rPr lang="en-US" sz="1800" dirty="0">
                <a:latin typeface="Calibri" panose="020F0502020204030204" pitchFamily="34" charset="0"/>
                <a:cs typeface="Calibri" panose="020F0502020204030204" pitchFamily="34" charset="0"/>
              </a:rPr>
              <a:t>M</a:t>
            </a:r>
            <a:r>
              <a:rPr lang="en-KR" sz="1800" dirty="0">
                <a:latin typeface="Calibri" panose="020F0502020204030204" pitchFamily="34" charset="0"/>
                <a:cs typeface="Calibri" panose="020F0502020204030204" pitchFamily="34" charset="0"/>
              </a:rPr>
              <a:t>aintainence team who are available all the time during working hours in order to quick overhaul.</a:t>
            </a:r>
          </a:p>
          <a:p>
            <a:pPr>
              <a:lnSpc>
                <a:spcPct val="100000"/>
              </a:lnSpc>
            </a:pPr>
            <a:r>
              <a:rPr lang="en-KR" sz="1800" dirty="0">
                <a:latin typeface="Calibri" panose="020F0502020204030204" pitchFamily="34" charset="0"/>
                <a:cs typeface="Calibri" panose="020F0502020204030204" pitchFamily="34" charset="0"/>
              </a:rPr>
              <a:t>One plant manager who decides the location  of a plant to be planted and are involved </a:t>
            </a:r>
            <a:r>
              <a:rPr lang="en-US" sz="1800" dirty="0">
                <a:latin typeface="Calibri" panose="020F0502020204030204" pitchFamily="34" charset="0"/>
                <a:cs typeface="Calibri" panose="020F0502020204030204" pitchFamily="34" charset="0"/>
              </a:rPr>
              <a:t>I</a:t>
            </a:r>
            <a:r>
              <a:rPr lang="en-KR" sz="1800" dirty="0">
                <a:latin typeface="Calibri" panose="020F0502020204030204" pitchFamily="34" charset="0"/>
                <a:cs typeface="Calibri" panose="020F0502020204030204" pitchFamily="34" charset="0"/>
              </a:rPr>
              <a:t>n daily activities for the company long-range plans.</a:t>
            </a:r>
          </a:p>
          <a:p>
            <a:pPr>
              <a:lnSpc>
                <a:spcPct val="100000"/>
              </a:lnSpc>
            </a:pPr>
            <a:r>
              <a:rPr lang="en-KR" sz="1800" dirty="0">
                <a:latin typeface="Calibri" panose="020F0502020204030204" pitchFamily="34" charset="0"/>
                <a:cs typeface="Calibri" panose="020F0502020204030204" pitchFamily="34" charset="0"/>
              </a:rPr>
              <a:t>Atleast 2 inspector who check the oacking conditions of beer i.e quantity, logistic stickers, barcodes etc and is denoted as (Q,B,L) in diagram.</a:t>
            </a:r>
          </a:p>
          <a:p>
            <a:pPr marL="0" indent="0">
              <a:lnSpc>
                <a:spcPct val="100000"/>
              </a:lnSpc>
              <a:buNone/>
            </a:pPr>
            <a:endParaRPr lang="en-KR" sz="1300" dirty="0">
              <a:latin typeface="Calibri" panose="020F0502020204030204" pitchFamily="34" charset="0"/>
              <a:cs typeface="Calibri" panose="020F0502020204030204" pitchFamily="34" charset="0"/>
            </a:endParaRPr>
          </a:p>
          <a:p>
            <a:pPr>
              <a:lnSpc>
                <a:spcPct val="100000"/>
              </a:lnSpc>
            </a:pPr>
            <a:endParaRPr lang="en-KR" sz="13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4270937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D3997-038B-9511-3791-145E5AD8804E}"/>
              </a:ext>
            </a:extLst>
          </p:cNvPr>
          <p:cNvSpPr>
            <a:spLocks noGrp="1"/>
          </p:cNvSpPr>
          <p:nvPr>
            <p:ph type="title"/>
          </p:nvPr>
        </p:nvSpPr>
        <p:spPr>
          <a:xfrm>
            <a:off x="892991" y="122217"/>
            <a:ext cx="7773338" cy="1197133"/>
          </a:xfrm>
        </p:spPr>
        <p:txBody>
          <a:bodyPr/>
          <a:lstStyle/>
          <a:p>
            <a:r>
              <a:rPr lang="en-US" u="sng" dirty="0"/>
              <a:t>Context Level Diagram</a:t>
            </a:r>
            <a:endParaRPr lang="en-KR" u="sng" dirty="0"/>
          </a:p>
        </p:txBody>
      </p:sp>
      <p:pic>
        <p:nvPicPr>
          <p:cNvPr id="5" name="Content Placeholder 4" descr="Diagram, schematic&#10;&#10;Description automatically generated">
            <a:extLst>
              <a:ext uri="{FF2B5EF4-FFF2-40B4-BE49-F238E27FC236}">
                <a16:creationId xmlns:a16="http://schemas.microsoft.com/office/drawing/2014/main" id="{FD5CD1E1-8926-F255-75FA-F3C72A6436F2}"/>
              </a:ext>
            </a:extLst>
          </p:cNvPr>
          <p:cNvPicPr>
            <a:picLocks noGrp="1" noChangeAspect="1"/>
          </p:cNvPicPr>
          <p:nvPr>
            <p:ph sz="quarter" idx="13"/>
          </p:nvPr>
        </p:nvPicPr>
        <p:blipFill>
          <a:blip r:embed="rId2"/>
          <a:stretch>
            <a:fillRect/>
          </a:stretch>
        </p:blipFill>
        <p:spPr>
          <a:xfrm rot="16200000">
            <a:off x="1804909" y="-211135"/>
            <a:ext cx="5949502" cy="8026400"/>
          </a:xfrm>
        </p:spPr>
      </p:pic>
    </p:spTree>
    <p:extLst>
      <p:ext uri="{BB962C8B-B14F-4D97-AF65-F5344CB8AC3E}">
        <p14:creationId xmlns:p14="http://schemas.microsoft.com/office/powerpoint/2010/main" val="1424633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010CE-098D-70D2-9A68-B150E38FBE62}"/>
              </a:ext>
            </a:extLst>
          </p:cNvPr>
          <p:cNvSpPr>
            <a:spLocks noGrp="1"/>
          </p:cNvSpPr>
          <p:nvPr>
            <p:ph type="title"/>
          </p:nvPr>
        </p:nvSpPr>
        <p:spPr>
          <a:xfrm>
            <a:off x="1562452" y="18126"/>
            <a:ext cx="7773338" cy="1197133"/>
          </a:xfrm>
        </p:spPr>
        <p:txBody>
          <a:bodyPr/>
          <a:lstStyle/>
          <a:p>
            <a:r>
              <a:rPr lang="en-US" u="sng" dirty="0"/>
              <a:t>DFD Level 0 Diagram</a:t>
            </a:r>
            <a:endParaRPr lang="en-KR" u="sng" dirty="0"/>
          </a:p>
        </p:txBody>
      </p:sp>
      <p:pic>
        <p:nvPicPr>
          <p:cNvPr id="13" name="Content Placeholder 12" descr="Diagram&#10;&#10;Description automatically generated">
            <a:extLst>
              <a:ext uri="{FF2B5EF4-FFF2-40B4-BE49-F238E27FC236}">
                <a16:creationId xmlns:a16="http://schemas.microsoft.com/office/drawing/2014/main" id="{C07D4A23-106A-3524-8345-6AF03ACDECF0}"/>
              </a:ext>
            </a:extLst>
          </p:cNvPr>
          <p:cNvPicPr>
            <a:picLocks noGrp="1" noChangeAspect="1"/>
          </p:cNvPicPr>
          <p:nvPr>
            <p:ph sz="quarter" idx="13"/>
          </p:nvPr>
        </p:nvPicPr>
        <p:blipFill>
          <a:blip r:embed="rId2"/>
          <a:stretch>
            <a:fillRect/>
          </a:stretch>
        </p:blipFill>
        <p:spPr>
          <a:xfrm>
            <a:off x="769255" y="775648"/>
            <a:ext cx="8036147" cy="6092925"/>
          </a:xfrm>
        </p:spPr>
      </p:pic>
    </p:spTree>
    <p:extLst>
      <p:ext uri="{BB962C8B-B14F-4D97-AF65-F5344CB8AC3E}">
        <p14:creationId xmlns:p14="http://schemas.microsoft.com/office/powerpoint/2010/main" val="2248384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EE5D6-9B16-BF85-CCC9-B97EABA639DA}"/>
              </a:ext>
            </a:extLst>
          </p:cNvPr>
          <p:cNvSpPr>
            <a:spLocks noGrp="1"/>
          </p:cNvSpPr>
          <p:nvPr>
            <p:ph type="title"/>
          </p:nvPr>
        </p:nvSpPr>
        <p:spPr>
          <a:xfrm>
            <a:off x="928626" y="1"/>
            <a:ext cx="8012174" cy="696686"/>
          </a:xfrm>
        </p:spPr>
        <p:txBody>
          <a:bodyPr>
            <a:normAutofit fontScale="90000"/>
          </a:bodyPr>
          <a:lstStyle/>
          <a:p>
            <a:r>
              <a:rPr lang="en-US" u="sng" dirty="0"/>
              <a:t>DFD Level 1 Diagram</a:t>
            </a:r>
            <a:endParaRPr lang="en-KR" u="sng" dirty="0"/>
          </a:p>
        </p:txBody>
      </p:sp>
      <p:pic>
        <p:nvPicPr>
          <p:cNvPr id="5" name="Content Placeholder 4" descr="Diagram&#10;&#10;Description automatically generated">
            <a:extLst>
              <a:ext uri="{FF2B5EF4-FFF2-40B4-BE49-F238E27FC236}">
                <a16:creationId xmlns:a16="http://schemas.microsoft.com/office/drawing/2014/main" id="{FBBA10E2-1AAD-6CB3-214D-60E2F09E37CC}"/>
              </a:ext>
            </a:extLst>
          </p:cNvPr>
          <p:cNvPicPr>
            <a:picLocks noGrp="1" noChangeAspect="1"/>
          </p:cNvPicPr>
          <p:nvPr>
            <p:ph sz="quarter" idx="13"/>
          </p:nvPr>
        </p:nvPicPr>
        <p:blipFill>
          <a:blip r:embed="rId2"/>
          <a:stretch>
            <a:fillRect/>
          </a:stretch>
        </p:blipFill>
        <p:spPr>
          <a:xfrm>
            <a:off x="735036" y="696687"/>
            <a:ext cx="8205764" cy="6161312"/>
          </a:xfrm>
        </p:spPr>
      </p:pic>
    </p:spTree>
    <p:extLst>
      <p:ext uri="{BB962C8B-B14F-4D97-AF65-F5344CB8AC3E}">
        <p14:creationId xmlns:p14="http://schemas.microsoft.com/office/powerpoint/2010/main" val="3611444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696BA-8CB5-1FD5-3B2F-255D77BF27B1}"/>
              </a:ext>
            </a:extLst>
          </p:cNvPr>
          <p:cNvSpPr>
            <a:spLocks noGrp="1"/>
          </p:cNvSpPr>
          <p:nvPr>
            <p:ph type="title"/>
          </p:nvPr>
        </p:nvSpPr>
        <p:spPr>
          <a:xfrm>
            <a:off x="3386746" y="0"/>
            <a:ext cx="7773338" cy="1197133"/>
          </a:xfrm>
        </p:spPr>
        <p:txBody>
          <a:bodyPr/>
          <a:lstStyle/>
          <a:p>
            <a:r>
              <a:rPr lang="en-US" u="sng" dirty="0"/>
              <a:t>ERD</a:t>
            </a:r>
            <a:endParaRPr lang="en-KR" u="sng" dirty="0"/>
          </a:p>
        </p:txBody>
      </p:sp>
      <p:pic>
        <p:nvPicPr>
          <p:cNvPr id="5" name="Content Placeholder 4" descr="Diagram, engineering drawing&#10;&#10;Description automatically generated">
            <a:extLst>
              <a:ext uri="{FF2B5EF4-FFF2-40B4-BE49-F238E27FC236}">
                <a16:creationId xmlns:a16="http://schemas.microsoft.com/office/drawing/2014/main" id="{53D1CB8D-B409-6FDA-57D1-E83358BFE17E}"/>
              </a:ext>
            </a:extLst>
          </p:cNvPr>
          <p:cNvPicPr>
            <a:picLocks noGrp="1" noChangeAspect="1"/>
          </p:cNvPicPr>
          <p:nvPr>
            <p:ph sz="quarter" idx="13"/>
          </p:nvPr>
        </p:nvPicPr>
        <p:blipFill>
          <a:blip r:embed="rId2"/>
          <a:stretch>
            <a:fillRect/>
          </a:stretch>
        </p:blipFill>
        <p:spPr>
          <a:xfrm rot="16200000">
            <a:off x="1850978" y="-359960"/>
            <a:ext cx="5865125" cy="8202304"/>
          </a:xfrm>
        </p:spPr>
      </p:pic>
    </p:spTree>
    <p:extLst>
      <p:ext uri="{BB962C8B-B14F-4D97-AF65-F5344CB8AC3E}">
        <p14:creationId xmlns:p14="http://schemas.microsoft.com/office/powerpoint/2010/main" val="1689252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86CD9-DFF8-7BEE-F0FF-940E4EF1ADA1}"/>
              </a:ext>
            </a:extLst>
          </p:cNvPr>
          <p:cNvSpPr>
            <a:spLocks noGrp="1"/>
          </p:cNvSpPr>
          <p:nvPr>
            <p:ph type="title"/>
          </p:nvPr>
        </p:nvSpPr>
        <p:spPr>
          <a:xfrm>
            <a:off x="3186993" y="0"/>
            <a:ext cx="7773338" cy="1197133"/>
          </a:xfrm>
        </p:spPr>
        <p:txBody>
          <a:bodyPr/>
          <a:lstStyle/>
          <a:p>
            <a:r>
              <a:rPr lang="en-US" u="sng" dirty="0"/>
              <a:t>EERD</a:t>
            </a:r>
            <a:endParaRPr lang="en-KR" u="sng" dirty="0"/>
          </a:p>
        </p:txBody>
      </p:sp>
      <p:pic>
        <p:nvPicPr>
          <p:cNvPr id="9" name="Content Placeholder 8" descr="Diagram&#10;&#10;Description automatically generated">
            <a:extLst>
              <a:ext uri="{FF2B5EF4-FFF2-40B4-BE49-F238E27FC236}">
                <a16:creationId xmlns:a16="http://schemas.microsoft.com/office/drawing/2014/main" id="{FA84D2F0-7EA3-93C7-1D9A-062F90466D46}"/>
              </a:ext>
            </a:extLst>
          </p:cNvPr>
          <p:cNvPicPr>
            <a:picLocks noGrp="1" noChangeAspect="1"/>
          </p:cNvPicPr>
          <p:nvPr>
            <p:ph sz="quarter" idx="13"/>
          </p:nvPr>
        </p:nvPicPr>
        <p:blipFill>
          <a:blip r:embed="rId2"/>
          <a:stretch>
            <a:fillRect/>
          </a:stretch>
        </p:blipFill>
        <p:spPr>
          <a:xfrm rot="16200000">
            <a:off x="1854881" y="-246875"/>
            <a:ext cx="5857322" cy="8011233"/>
          </a:xfrm>
        </p:spPr>
      </p:pic>
    </p:spTree>
    <p:extLst>
      <p:ext uri="{BB962C8B-B14F-4D97-AF65-F5344CB8AC3E}">
        <p14:creationId xmlns:p14="http://schemas.microsoft.com/office/powerpoint/2010/main" val="1779132274"/>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Badge</Template>
  <TotalTime>743</TotalTime>
  <Words>478</Words>
  <Application>Microsoft Macintosh PowerPoint</Application>
  <PresentationFormat>On-screen Show (4:3)</PresentationFormat>
  <Paragraphs>45</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-apple-system</vt:lpstr>
      <vt:lpstr>Arial</vt:lpstr>
      <vt:lpstr>Calibri</vt:lpstr>
      <vt:lpstr>Gill Sans MT</vt:lpstr>
      <vt:lpstr>Impact</vt:lpstr>
      <vt:lpstr>Badge</vt:lpstr>
      <vt:lpstr>Name: Sourav Neupane   Student id: 202039089   Subject: Database system    </vt:lpstr>
      <vt:lpstr>Goal </vt:lpstr>
      <vt:lpstr>Table of contents</vt:lpstr>
      <vt:lpstr>Problem   Statement</vt:lpstr>
      <vt:lpstr>Context Level Diagram</vt:lpstr>
      <vt:lpstr>DFD Level 0 Diagram</vt:lpstr>
      <vt:lpstr>DFD Level 1 Diagram</vt:lpstr>
      <vt:lpstr>ERD</vt:lpstr>
      <vt:lpstr>EERD</vt:lpstr>
      <vt:lpstr> Normalization</vt:lpstr>
      <vt:lpstr>1st NF</vt:lpstr>
      <vt:lpstr>2nd NF</vt:lpstr>
      <vt:lpstr>3rd NF</vt:lpstr>
      <vt:lpstr>PowerPoint Presentation</vt:lpstr>
      <vt:lpstr>Physical Database Design</vt:lpstr>
      <vt:lpstr>Query and screenshot of create database</vt:lpstr>
      <vt:lpstr>Query and screenshot of create and insert in tables</vt:lpstr>
      <vt:lpstr>Query and screenshot of Delete Table</vt:lpstr>
      <vt:lpstr>Query and screenshot of types of joins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neupane sourav</dc:creator>
  <cp:lastModifiedBy>neupane sourav</cp:lastModifiedBy>
  <cp:revision>2</cp:revision>
  <dcterms:created xsi:type="dcterms:W3CDTF">2022-11-28T04:46:37Z</dcterms:created>
  <dcterms:modified xsi:type="dcterms:W3CDTF">2022-11-29T06:26:18Z</dcterms:modified>
</cp:coreProperties>
</file>

<file path=docProps/thumbnail.jpeg>
</file>